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925" r:id="rId2"/>
    <p:sldMasterId id="2147484172" r:id="rId3"/>
    <p:sldMasterId id="2147484199" r:id="rId4"/>
    <p:sldMasterId id="2147485457" r:id="rId5"/>
  </p:sldMasterIdLst>
  <p:notesMasterIdLst>
    <p:notesMasterId r:id="rId15"/>
  </p:notesMasterIdLst>
  <p:handoutMasterIdLst>
    <p:handoutMasterId r:id="rId16"/>
  </p:handoutMasterIdLst>
  <p:sldIdLst>
    <p:sldId id="402" r:id="rId6"/>
    <p:sldId id="589" r:id="rId7"/>
    <p:sldId id="557" r:id="rId8"/>
    <p:sldId id="1040" r:id="rId9"/>
    <p:sldId id="1041" r:id="rId10"/>
    <p:sldId id="1135" r:id="rId11"/>
    <p:sldId id="1043" r:id="rId12"/>
    <p:sldId id="1044" r:id="rId13"/>
    <p:sldId id="972" r:id="rId14"/>
  </p:sldIdLst>
  <p:sldSz cx="9144000" cy="6858000" type="screen4x3"/>
  <p:notesSz cx="7010400"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LOMONP" initials="S" lastIdx="18"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A9F5"/>
    <a:srgbClr val="66CCFF"/>
    <a:srgbClr val="C8E2FC"/>
    <a:srgbClr val="FFFF66"/>
    <a:srgbClr val="A3FFA3"/>
    <a:srgbClr val="CC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snapVertSplitter="1" vertBarState="minimized" horzBarState="maximized">
    <p:restoredLeft sz="13897" autoAdjust="0"/>
    <p:restoredTop sz="70337" autoAdjust="0"/>
  </p:normalViewPr>
  <p:slideViewPr>
    <p:cSldViewPr>
      <p:cViewPr>
        <p:scale>
          <a:sx n="60" d="100"/>
          <a:sy n="60" d="100"/>
        </p:scale>
        <p:origin x="-3150" y="-1146"/>
      </p:cViewPr>
      <p:guideLst>
        <p:guide orient="horz" pos="2160"/>
        <p:guide pos="2880"/>
      </p:guideLst>
    </p:cSldViewPr>
  </p:slideViewPr>
  <p:outlineViewPr>
    <p:cViewPr>
      <p:scale>
        <a:sx n="33" d="100"/>
        <a:sy n="33" d="100"/>
      </p:scale>
      <p:origin x="0" y="99036"/>
    </p:cViewPr>
  </p:outlineViewPr>
  <p:notesTextViewPr>
    <p:cViewPr>
      <p:scale>
        <a:sx n="1" d="1"/>
        <a:sy n="1" d="1"/>
      </p:scale>
      <p:origin x="0" y="0"/>
    </p:cViewPr>
  </p:notesTextViewPr>
  <p:sorterViewPr>
    <p:cViewPr>
      <p:scale>
        <a:sx n="66" d="100"/>
        <a:sy n="66" d="100"/>
      </p:scale>
      <p:origin x="0" y="0"/>
    </p:cViewPr>
  </p:sorterViewPr>
  <p:notesViewPr>
    <p:cSldViewPr>
      <p:cViewPr>
        <p:scale>
          <a:sx n="150" d="100"/>
          <a:sy n="150" d="100"/>
        </p:scale>
        <p:origin x="-654" y="-72"/>
      </p:cViewPr>
      <p:guideLst>
        <p:guide orient="horz" pos="2909"/>
        <p:guide pos="220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4"/>
            <a:ext cx="3038475" cy="461963"/>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sz="quarter" idx="1"/>
          </p:nvPr>
        </p:nvSpPr>
        <p:spPr>
          <a:xfrm>
            <a:off x="3970342" y="4"/>
            <a:ext cx="3038475" cy="461963"/>
          </a:xfrm>
          <a:prstGeom prst="rect">
            <a:avLst/>
          </a:prstGeom>
        </p:spPr>
        <p:txBody>
          <a:bodyPr vert="horz" lIns="91440" tIns="45720" rIns="91440" bIns="45720" rtlCol="0"/>
          <a:lstStyle>
            <a:lvl1pPr algn="r">
              <a:defRPr sz="1200"/>
            </a:lvl1pPr>
          </a:lstStyle>
          <a:p>
            <a:fld id="{6CB340A7-9AFB-458E-B6F1-1CAD123FAD92}" type="datetimeFigureOut">
              <a:rPr lang="en-CA" smtClean="0"/>
              <a:pPr/>
              <a:t>2015-07-06</a:t>
            </a:fld>
            <a:endParaRPr lang="en-CA" dirty="0"/>
          </a:p>
        </p:txBody>
      </p:sp>
      <p:sp>
        <p:nvSpPr>
          <p:cNvPr id="4" name="Footer Placeholder 3"/>
          <p:cNvSpPr>
            <a:spLocks noGrp="1"/>
          </p:cNvSpPr>
          <p:nvPr>
            <p:ph type="ftr" sz="quarter" idx="2"/>
          </p:nvPr>
        </p:nvSpPr>
        <p:spPr>
          <a:xfrm>
            <a:off x="5" y="8772527"/>
            <a:ext cx="3038475" cy="461963"/>
          </a:xfrm>
          <a:prstGeom prst="rect">
            <a:avLst/>
          </a:prstGeom>
        </p:spPr>
        <p:txBody>
          <a:bodyPr vert="horz" lIns="91440" tIns="45720" rIns="91440" bIns="45720" rtlCol="0" anchor="b"/>
          <a:lstStyle>
            <a:lvl1pPr algn="l">
              <a:defRPr sz="1200"/>
            </a:lvl1pPr>
          </a:lstStyle>
          <a:p>
            <a:endParaRPr lang="en-CA" dirty="0"/>
          </a:p>
        </p:txBody>
      </p:sp>
      <p:sp>
        <p:nvSpPr>
          <p:cNvPr id="5" name="Slide Number Placeholder 4"/>
          <p:cNvSpPr>
            <a:spLocks noGrp="1"/>
          </p:cNvSpPr>
          <p:nvPr>
            <p:ph type="sldNum" sz="quarter" idx="3"/>
          </p:nvPr>
        </p:nvSpPr>
        <p:spPr>
          <a:xfrm>
            <a:off x="3970342" y="8772527"/>
            <a:ext cx="3038475" cy="461963"/>
          </a:xfrm>
          <a:prstGeom prst="rect">
            <a:avLst/>
          </a:prstGeom>
        </p:spPr>
        <p:txBody>
          <a:bodyPr vert="horz" lIns="91440" tIns="45720" rIns="91440" bIns="45720" rtlCol="0" anchor="b"/>
          <a:lstStyle>
            <a:lvl1pPr algn="r">
              <a:defRPr sz="1200"/>
            </a:lvl1pPr>
          </a:lstStyle>
          <a:p>
            <a:fld id="{BB404859-F126-422B-935C-B2533413DCE3}" type="slidenum">
              <a:rPr lang="en-CA" smtClean="0"/>
              <a:pPr/>
              <a:t>‹#›</a:t>
            </a:fld>
            <a:endParaRPr lang="en-CA" dirty="0"/>
          </a:p>
        </p:txBody>
      </p:sp>
    </p:spTree>
    <p:extLst>
      <p:ext uri="{BB962C8B-B14F-4D97-AF65-F5344CB8AC3E}">
        <p14:creationId xmlns:p14="http://schemas.microsoft.com/office/powerpoint/2010/main" val="162043425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1440" tIns="45720" rIns="91440" bIns="45720" rtlCol="0"/>
          <a:lstStyle>
            <a:lvl1pPr algn="l">
              <a:defRPr sz="1200"/>
            </a:lvl1pPr>
          </a:lstStyle>
          <a:p>
            <a:endParaRPr lang="en-CA" dirty="0"/>
          </a:p>
        </p:txBody>
      </p:sp>
      <p:sp>
        <p:nvSpPr>
          <p:cNvPr id="3" name="Date Placeholder 2"/>
          <p:cNvSpPr>
            <a:spLocks noGrp="1"/>
          </p:cNvSpPr>
          <p:nvPr>
            <p:ph type="dt" idx="1"/>
          </p:nvPr>
        </p:nvSpPr>
        <p:spPr>
          <a:xfrm>
            <a:off x="3970938" y="0"/>
            <a:ext cx="3037840" cy="461804"/>
          </a:xfrm>
          <a:prstGeom prst="rect">
            <a:avLst/>
          </a:prstGeom>
        </p:spPr>
        <p:txBody>
          <a:bodyPr vert="horz" lIns="91440" tIns="45720" rIns="91440" bIns="45720" rtlCol="0"/>
          <a:lstStyle>
            <a:lvl1pPr algn="r">
              <a:defRPr sz="1200"/>
            </a:lvl1pPr>
          </a:lstStyle>
          <a:p>
            <a:fld id="{B426EFF4-2671-4076-B346-31FACE24C4EA}" type="datetimeFigureOut">
              <a:rPr lang="en-CA" smtClean="0"/>
              <a:pPr/>
              <a:t>2015-07-06</a:t>
            </a:fld>
            <a:endParaRPr lang="en-CA" dirty="0"/>
          </a:p>
        </p:txBody>
      </p:sp>
      <p:sp>
        <p:nvSpPr>
          <p:cNvPr id="4" name="Slide Image Placeholder 3"/>
          <p:cNvSpPr>
            <a:spLocks noGrp="1" noRot="1" noChangeAspect="1"/>
          </p:cNvSpPr>
          <p:nvPr>
            <p:ph type="sldImg" idx="2"/>
          </p:nvPr>
        </p:nvSpPr>
        <p:spPr>
          <a:xfrm>
            <a:off x="1195388" y="692150"/>
            <a:ext cx="4619625" cy="3463925"/>
          </a:xfrm>
          <a:prstGeom prst="rect">
            <a:avLst/>
          </a:prstGeom>
          <a:noFill/>
          <a:ln w="12700">
            <a:solidFill>
              <a:prstClr val="black"/>
            </a:solidFill>
          </a:ln>
        </p:spPr>
        <p:txBody>
          <a:bodyPr vert="horz" lIns="91440" tIns="45720" rIns="91440" bIns="45720" rtlCol="0" anchor="ctr"/>
          <a:lstStyle/>
          <a:p>
            <a:endParaRPr lang="en-CA" dirty="0"/>
          </a:p>
        </p:txBody>
      </p:sp>
      <p:sp>
        <p:nvSpPr>
          <p:cNvPr id="5" name="Notes Placeholder 4"/>
          <p:cNvSpPr>
            <a:spLocks noGrp="1"/>
          </p:cNvSpPr>
          <p:nvPr>
            <p:ph type="body" sz="quarter" idx="3"/>
          </p:nvPr>
        </p:nvSpPr>
        <p:spPr>
          <a:xfrm>
            <a:off x="701040" y="4387136"/>
            <a:ext cx="5608320" cy="4156234"/>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6" name="Footer Placeholder 5"/>
          <p:cNvSpPr>
            <a:spLocks noGrp="1"/>
          </p:cNvSpPr>
          <p:nvPr>
            <p:ph type="ftr" sz="quarter" idx="4"/>
          </p:nvPr>
        </p:nvSpPr>
        <p:spPr>
          <a:xfrm>
            <a:off x="0" y="8772669"/>
            <a:ext cx="3037840" cy="461804"/>
          </a:xfrm>
          <a:prstGeom prst="rect">
            <a:avLst/>
          </a:prstGeom>
        </p:spPr>
        <p:txBody>
          <a:bodyPr vert="horz" lIns="91440" tIns="45720" rIns="91440" bIns="45720" rtlCol="0" anchor="b"/>
          <a:lstStyle>
            <a:lvl1pPr algn="l">
              <a:defRPr sz="1200"/>
            </a:lvl1pPr>
          </a:lstStyle>
          <a:p>
            <a:endParaRPr lang="en-CA" dirty="0"/>
          </a:p>
        </p:txBody>
      </p:sp>
      <p:sp>
        <p:nvSpPr>
          <p:cNvPr id="7" name="Slide Number Placeholder 6"/>
          <p:cNvSpPr>
            <a:spLocks noGrp="1"/>
          </p:cNvSpPr>
          <p:nvPr>
            <p:ph type="sldNum" sz="quarter" idx="5"/>
          </p:nvPr>
        </p:nvSpPr>
        <p:spPr>
          <a:xfrm>
            <a:off x="3970938" y="8772669"/>
            <a:ext cx="3037840" cy="461804"/>
          </a:xfrm>
          <a:prstGeom prst="rect">
            <a:avLst/>
          </a:prstGeom>
        </p:spPr>
        <p:txBody>
          <a:bodyPr vert="horz" lIns="91440" tIns="45720" rIns="91440" bIns="45720" rtlCol="0" anchor="b"/>
          <a:lstStyle>
            <a:lvl1pPr algn="r">
              <a:defRPr sz="1200"/>
            </a:lvl1pPr>
          </a:lstStyle>
          <a:p>
            <a:fld id="{1E706E01-D491-4B10-88A5-E060D7A5827E}" type="slidenum">
              <a:rPr lang="en-CA" smtClean="0"/>
              <a:pPr/>
              <a:t>‹#›</a:t>
            </a:fld>
            <a:endParaRPr lang="en-CA" dirty="0"/>
          </a:p>
        </p:txBody>
      </p:sp>
    </p:spTree>
    <p:extLst>
      <p:ext uri="{BB962C8B-B14F-4D97-AF65-F5344CB8AC3E}">
        <p14:creationId xmlns:p14="http://schemas.microsoft.com/office/powerpoint/2010/main" val="42811604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1</a:t>
            </a:fld>
            <a:endParaRPr lang="en-CA" dirty="0">
              <a:solidFill>
                <a:prstClr val="black"/>
              </a:solidFill>
            </a:endParaRPr>
          </a:p>
        </p:txBody>
      </p:sp>
    </p:spTree>
    <p:extLst>
      <p:ext uri="{BB962C8B-B14F-4D97-AF65-F5344CB8AC3E}">
        <p14:creationId xmlns:p14="http://schemas.microsoft.com/office/powerpoint/2010/main" val="23639727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28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n-CA" b="1" dirty="0" smtClean="0"/>
              <a:t>Notas del Ponente</a:t>
            </a:r>
          </a:p>
          <a:p>
            <a:pPr>
              <a:spcAft>
                <a:spcPts val="600"/>
              </a:spcAft>
            </a:pPr>
            <a:r>
              <a:rPr lang="es-MX" altLang="en-US" dirty="0" smtClean="0"/>
              <a:t>Por favor reconozca</a:t>
            </a:r>
            <a:r>
              <a:rPr lang="es-MX" altLang="en-US" baseline="0" dirty="0" smtClean="0"/>
              <a:t> a los</a:t>
            </a:r>
            <a:r>
              <a:rPr lang="es-MX" altLang="en-US" dirty="0" smtClean="0"/>
              <a:t> miembros del comité de desarrollo</a:t>
            </a:r>
            <a:r>
              <a:rPr lang="en-CA" dirty="0" smtClean="0"/>
              <a:t>.</a:t>
            </a:r>
          </a:p>
        </p:txBody>
      </p:sp>
      <p:sp>
        <p:nvSpPr>
          <p:cNvPr id="1628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1255D731-AA7B-4512-9C57-2F8EC1E63FED}" type="slidenum">
              <a:rPr lang="fr-CA">
                <a:solidFill>
                  <a:srgbClr val="000000"/>
                </a:solidFill>
                <a:latin typeface="Calibri" pitchFamily="34" charset="0"/>
              </a:rPr>
              <a:pPr eaLnBrk="1" hangingPunct="1"/>
              <a:t>2</a:t>
            </a:fld>
            <a:endParaRPr lang="fr-CA" dirty="0">
              <a:solidFill>
                <a:srgbClr val="000000"/>
              </a:solidFill>
              <a:latin typeface="Calibri"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59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CA" dirty="0" smtClean="0"/>
          </a:p>
        </p:txBody>
      </p:sp>
      <p:sp>
        <p:nvSpPr>
          <p:cNvPr id="1259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3911DEC9-EE97-45C3-9EA2-5681394C7140}" type="slidenum">
              <a:rPr lang="en-CA" altLang="zh-CN">
                <a:solidFill>
                  <a:prstClr val="black"/>
                </a:solidFill>
                <a:latin typeface="Calibri" pitchFamily="34" charset="0"/>
              </a:rPr>
              <a:pPr eaLnBrk="1" hangingPunct="1"/>
              <a:t>3</a:t>
            </a:fld>
            <a:endParaRPr lang="en-CA" altLang="zh-CN" dirty="0">
              <a:solidFill>
                <a:prstClr val="black"/>
              </a:solidFill>
              <a:latin typeface="Calibri"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C869435C-097B-40B4-A7F6-991F06607D84}" type="slidenum">
              <a:rPr lang="en-CA" smtClean="0">
                <a:solidFill>
                  <a:prstClr val="black"/>
                </a:solidFill>
              </a:rPr>
              <a:pPr/>
              <a:t>4</a:t>
            </a:fld>
            <a:endParaRPr lang="en-CA" dirty="0">
              <a:solidFill>
                <a:prstClr val="black"/>
              </a:solidFill>
            </a:endParaRPr>
          </a:p>
        </p:txBody>
      </p:sp>
    </p:spTree>
    <p:extLst>
      <p:ext uri="{BB962C8B-B14F-4D97-AF65-F5344CB8AC3E}">
        <p14:creationId xmlns:p14="http://schemas.microsoft.com/office/powerpoint/2010/main" val="23639727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dirty="0" smtClean="0"/>
              <a:t>Notas del Ponente</a:t>
            </a:r>
          </a:p>
          <a:p>
            <a:pPr>
              <a:spcAft>
                <a:spcPts val="600"/>
              </a:spcAft>
            </a:pPr>
            <a:r>
              <a:rPr lang="es-MX" dirty="0" smtClean="0"/>
              <a:t>Esta diapositiva lista algunas preguntas frecuentes sobre el dolor en general. Las respuestas a estas preguntas pueden encontrarse en las diapositivas siguientes</a:t>
            </a:r>
            <a:r>
              <a:rPr lang="es-MX" baseline="0" dirty="0" smtClean="0"/>
              <a:t>.</a:t>
            </a:r>
            <a:endParaRPr lang="es-MX" dirty="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BFE1A1A4-C84B-42F2-9BAC-4638F17E0D9F}" type="slidenum">
              <a:rPr lang="en-CA" altLang="zh-CN">
                <a:solidFill>
                  <a:prstClr val="black"/>
                </a:solidFill>
                <a:latin typeface="Calibri" pitchFamily="34" charset="0"/>
              </a:rPr>
              <a:pPr eaLnBrk="1" hangingPunct="1"/>
              <a:t>5</a:t>
            </a:fld>
            <a:endParaRPr lang="en-CA" altLang="zh-CN" dirty="0">
              <a:solidFill>
                <a:prstClr val="black"/>
              </a:solidFill>
              <a:latin typeface="Calibri"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203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Aft>
                <a:spcPts val="600"/>
              </a:spcAft>
              <a:defRPr sz="1200">
                <a:solidFill>
                  <a:schemeClr val="tx1"/>
                </a:solidFill>
                <a:latin typeface="Calibri" pitchFamily="34" charset="0"/>
              </a:defRPr>
            </a:lvl1pPr>
            <a:lvl2pPr marL="742950" indent="-285750" eaLnBrk="0" hangingPunct="0">
              <a:spcAft>
                <a:spcPts val="600"/>
              </a:spcAft>
              <a:defRPr sz="1200">
                <a:solidFill>
                  <a:schemeClr val="tx1"/>
                </a:solidFill>
                <a:latin typeface="Calibri" pitchFamily="34" charset="0"/>
              </a:defRPr>
            </a:lvl2pPr>
            <a:lvl3pPr marL="1143000" indent="-228600" eaLnBrk="0" hangingPunct="0">
              <a:spcAft>
                <a:spcPts val="600"/>
              </a:spcAft>
              <a:defRPr sz="1200">
                <a:solidFill>
                  <a:schemeClr val="tx1"/>
                </a:solidFill>
                <a:latin typeface="Calibri" pitchFamily="34" charset="0"/>
              </a:defRPr>
            </a:lvl3pPr>
            <a:lvl4pPr marL="1600200" indent="-228600" eaLnBrk="0" hangingPunct="0">
              <a:spcAft>
                <a:spcPts val="600"/>
              </a:spcAft>
              <a:defRPr sz="1200">
                <a:solidFill>
                  <a:schemeClr val="tx1"/>
                </a:solidFill>
                <a:latin typeface="Calibri" pitchFamily="34" charset="0"/>
              </a:defRPr>
            </a:lvl4pPr>
            <a:lvl5pPr marL="2057400" indent="-228600" eaLnBrk="0" hangingPunct="0">
              <a:spcAft>
                <a:spcPts val="600"/>
              </a:spcAft>
              <a:defRPr sz="1200">
                <a:solidFill>
                  <a:schemeClr val="tx1"/>
                </a:solidFill>
                <a:latin typeface="Calibri" pitchFamily="34" charset="0"/>
              </a:defRPr>
            </a:lvl5pPr>
            <a:lvl6pPr marL="2514600" indent="-228600" eaLnBrk="0" fontAlgn="base" hangingPunct="0">
              <a:spcBef>
                <a:spcPct val="0"/>
              </a:spcBef>
              <a:spcAft>
                <a:spcPts val="600"/>
              </a:spcAft>
              <a:defRPr sz="1200">
                <a:solidFill>
                  <a:schemeClr val="tx1"/>
                </a:solidFill>
                <a:latin typeface="Calibri" pitchFamily="34" charset="0"/>
              </a:defRPr>
            </a:lvl6pPr>
            <a:lvl7pPr marL="2971800" indent="-228600" eaLnBrk="0" fontAlgn="base" hangingPunct="0">
              <a:spcBef>
                <a:spcPct val="0"/>
              </a:spcBef>
              <a:spcAft>
                <a:spcPts val="600"/>
              </a:spcAft>
              <a:defRPr sz="1200">
                <a:solidFill>
                  <a:schemeClr val="tx1"/>
                </a:solidFill>
                <a:latin typeface="Calibri" pitchFamily="34" charset="0"/>
              </a:defRPr>
            </a:lvl7pPr>
            <a:lvl8pPr marL="3429000" indent="-228600" eaLnBrk="0" fontAlgn="base" hangingPunct="0">
              <a:spcBef>
                <a:spcPct val="0"/>
              </a:spcBef>
              <a:spcAft>
                <a:spcPts val="600"/>
              </a:spcAft>
              <a:defRPr sz="1200">
                <a:solidFill>
                  <a:schemeClr val="tx1"/>
                </a:solidFill>
                <a:latin typeface="Calibri" pitchFamily="34" charset="0"/>
              </a:defRPr>
            </a:lvl8pPr>
            <a:lvl9pPr marL="3886200" indent="-228600" eaLnBrk="0" fontAlgn="base" hangingPunct="0">
              <a:spcBef>
                <a:spcPct val="0"/>
              </a:spcBef>
              <a:spcAft>
                <a:spcPts val="600"/>
              </a:spcAft>
              <a:defRPr sz="1200">
                <a:solidFill>
                  <a:schemeClr val="tx1"/>
                </a:solidFill>
                <a:latin typeface="Calibri" pitchFamily="34" charset="0"/>
              </a:defRPr>
            </a:lvl9pPr>
          </a:lstStyle>
          <a:p>
            <a:pPr eaLnBrk="1" hangingPunct="1">
              <a:spcAft>
                <a:spcPct val="0"/>
              </a:spcAft>
            </a:pPr>
            <a:fld id="{9864AC86-A962-4053-A025-F398A4B99B7B}" type="slidenum">
              <a:rPr lang="en-GB" altLang="en-US" sz="1100">
                <a:solidFill>
                  <a:srgbClr val="000000"/>
                </a:solidFill>
              </a:rPr>
              <a:pPr eaLnBrk="1" hangingPunct="1">
                <a:spcAft>
                  <a:spcPct val="0"/>
                </a:spcAft>
              </a:pPr>
              <a:t>6</a:t>
            </a:fld>
            <a:endParaRPr lang="en-GB" altLang="en-US" sz="1100" dirty="0">
              <a:solidFill>
                <a:srgbClr val="000000"/>
              </a:solidFill>
            </a:endParaRPr>
          </a:p>
        </p:txBody>
      </p:sp>
      <p:sp>
        <p:nvSpPr>
          <p:cNvPr id="172035" name="Rectangle 3"/>
          <p:cNvSpPr>
            <a:spLocks noGrp="1" noChangeArrowheads="1"/>
          </p:cNvSpPr>
          <p:nvPr>
            <p:ph type="body" idx="1"/>
          </p:nvPr>
        </p:nvSpPr>
        <p:spPr bwMode="auto">
          <a:xfrm>
            <a:off x="701675" y="4425620"/>
            <a:ext cx="5634038" cy="4008841"/>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MX" altLang="en-US" b="1" noProof="0" dirty="0" smtClean="0"/>
              <a:t>Notas del Ponente</a:t>
            </a:r>
          </a:p>
          <a:p>
            <a:pPr eaLnBrk="1" hangingPunct="1"/>
            <a:r>
              <a:rPr lang="es-MX" altLang="en-US" noProof="0" dirty="0" smtClean="0"/>
              <a:t>El tejido dañado, células inflamatorias o células tumorales liberan mediadores químicos creando un “caldo inflamatorio” como prostaglandinas o bradicinina que activan o modifican las propiedades de respuesta a los estímulos de los aferentes nociceptivos. Como un resultado, aumenta la excitabilidad de la membrana terminal periférica (sensibilización periférica). Estos cambios a su vez, producen cambios en la responsividad de las neuronas del CNS (sensibilización central). </a:t>
            </a:r>
          </a:p>
          <a:p>
            <a:pPr eaLnBrk="1" hangingPunct="1"/>
            <a:r>
              <a:rPr lang="es-MX" altLang="en-US" noProof="0" dirty="0" smtClean="0"/>
              <a:t>Las modalidades farmacológicas recomendadas condicionalmente para el manejo inicial de pacientes con osteoartritis de rodilla incluyen acetaminofén, fármacos antiinflamatorios no esteroideos (NSAID) orales y tópicos, tramadol e inyecciones intraarticulares de corticosteroides; las inyecciones intraarticulares de hialuronato, duloxetina y opioides se recomendaron condicionalmente en pacientes que tuvieron una respuesta inadecuada al tratamiento inicial. Los analgésicos opioides se recomendaron fuertemente en pacientes que no deseaban recibir o que tuvieron contraindicaciones para artroplastia total después del fracaso del tratamiento médico.</a:t>
            </a:r>
          </a:p>
          <a:p>
            <a:pPr eaLnBrk="1" hangingPunct="1"/>
            <a:endParaRPr lang="es-MX" altLang="en-US" noProof="0" dirty="0" smtClean="0"/>
          </a:p>
          <a:p>
            <a:pPr eaLnBrk="1" hangingPunct="1"/>
            <a:r>
              <a:rPr lang="es-MX" altLang="en-US" b="1" noProof="0" dirty="0" smtClean="0"/>
              <a:t>Referencias</a:t>
            </a:r>
          </a:p>
          <a:p>
            <a:pPr eaLnBrk="1" hangingPunct="1"/>
            <a:r>
              <a:rPr lang="en-CA" altLang="en-US" dirty="0" smtClean="0"/>
              <a:t>Hochberg MC </a:t>
            </a:r>
            <a:r>
              <a:rPr lang="en-CA" altLang="en-US" i="1" dirty="0" smtClean="0"/>
              <a:t>et al. </a:t>
            </a:r>
            <a:r>
              <a:rPr lang="en-US" altLang="en-US" dirty="0" smtClean="0"/>
              <a:t>American College of Rheumatology 2012 recommendations for the use of nonpharmacologic and pharmacologic therapies in osteoarthritis of the hand, hip, and knee. </a:t>
            </a:r>
            <a:r>
              <a:rPr lang="en-CA" altLang="en-US" i="1" dirty="0" smtClean="0"/>
              <a:t>Arthritis Care Res (Hoboken) </a:t>
            </a:r>
            <a:r>
              <a:rPr lang="en-CA" altLang="en-US" dirty="0" smtClean="0"/>
              <a:t>2012; 64(4): 465-74.</a:t>
            </a:r>
          </a:p>
          <a:p>
            <a:pPr eaLnBrk="1" hangingPunct="1"/>
            <a:r>
              <a:rPr lang="fr-FR" altLang="en-US" dirty="0" smtClean="0"/>
              <a:t>Scholz J, Woolf  CJ. Can we conquer pain? </a:t>
            </a:r>
            <a:r>
              <a:rPr lang="fr-FR" altLang="en-US" i="1" dirty="0" smtClean="0"/>
              <a:t>Nat Neurosci</a:t>
            </a:r>
            <a:r>
              <a:rPr lang="fr-FR" altLang="en-US" dirty="0" smtClean="0"/>
              <a:t> 2002; 5(Suppl):1062-7.</a:t>
            </a:r>
          </a:p>
          <a:p>
            <a:pPr eaLnBrk="1" hangingPunct="1"/>
            <a:endParaRPr lang="en-US" altLang="en-US" dirty="0" smtClean="0"/>
          </a:p>
          <a:p>
            <a:endParaRPr lang="en-CA" altLang="en-US" dirty="0" smtClean="0"/>
          </a:p>
        </p:txBody>
      </p:sp>
      <p:sp>
        <p:nvSpPr>
          <p:cNvPr id="172036" name="Slide Image Placeholder 3"/>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pPr>
            <a:r>
              <a:rPr lang="es-MX" b="1" noProof="0" dirty="0" smtClean="0"/>
              <a:t>Notas del Ponente</a:t>
            </a:r>
          </a:p>
          <a:p>
            <a:pPr>
              <a:spcAft>
                <a:spcPts val="600"/>
              </a:spcAft>
            </a:pPr>
            <a:r>
              <a:rPr lang="es-MX" noProof="0" dirty="0" smtClean="0"/>
              <a:t>Es importante entender los mecanismos de la inflamación en las enfermedades articulares por diversas razones.</a:t>
            </a:r>
          </a:p>
          <a:p>
            <a:pPr>
              <a:spcAft>
                <a:spcPts val="600"/>
              </a:spcAft>
            </a:pPr>
            <a:r>
              <a:rPr lang="es-MX" noProof="0" dirty="0" smtClean="0"/>
              <a:t>El dolor articular crónico debido a artritis frecuentemente se debe a inflamación y la inflamación está involucrada en la patogénesis del dolor articular mecánico y crónico, como en la osteoartritis y la artritis reumatoide. Tal vez más importantemente, entender la fisiopatología del dolor le ayudará a guiar la selección de las modalidades de tratamiento.</a:t>
            </a:r>
          </a:p>
          <a:p>
            <a:pPr>
              <a:spcAft>
                <a:spcPts val="600"/>
              </a:spcAft>
            </a:pPr>
            <a:endParaRPr lang="es-MX" noProof="0" dirty="0" smtClean="0"/>
          </a:p>
          <a:p>
            <a:pPr>
              <a:spcAft>
                <a:spcPts val="600"/>
              </a:spcAft>
            </a:pPr>
            <a:r>
              <a:rPr lang="es-MX" b="1" noProof="0" dirty="0" smtClean="0"/>
              <a:t>Referencias</a:t>
            </a:r>
          </a:p>
          <a:p>
            <a:pPr>
              <a:spcAft>
                <a:spcPts val="600"/>
              </a:spcAft>
            </a:pPr>
            <a:r>
              <a:rPr lang="en-CA" dirty="0" smtClean="0"/>
              <a:t>Firestein </a:t>
            </a:r>
            <a:r>
              <a:rPr lang="en-CA" dirty="0"/>
              <a:t>GS. In: Firestein GS </a:t>
            </a:r>
            <a:r>
              <a:rPr lang="en-CA" i="1" dirty="0"/>
              <a:t>et al</a:t>
            </a:r>
            <a:r>
              <a:rPr lang="en-CA" dirty="0"/>
              <a:t> (eds). </a:t>
            </a:r>
            <a:r>
              <a:rPr lang="en-CA" i="1" dirty="0"/>
              <a:t>Kelley’s Textbook of Rheumatology.</a:t>
            </a:r>
            <a:r>
              <a:rPr lang="en-CA" dirty="0"/>
              <a:t> Vol 2, 8th ed. Saunders Elsevier; Philadelphia, PA: 2008.</a:t>
            </a:r>
            <a:endParaRPr lang="en-US" dirty="0"/>
          </a:p>
          <a:p>
            <a:pPr>
              <a:spcAft>
                <a:spcPts val="600"/>
              </a:spcAft>
            </a:pPr>
            <a:r>
              <a:rPr lang="en-US" dirty="0" smtClean="0"/>
              <a:t>O’Dell </a:t>
            </a:r>
            <a:r>
              <a:rPr lang="en-US" dirty="0"/>
              <a:t>JR. In: Goldman L, Ausiello D (eds). </a:t>
            </a:r>
            <a:r>
              <a:rPr lang="en-US" i="1" dirty="0"/>
              <a:t>Cecil Medicine. </a:t>
            </a:r>
            <a:r>
              <a:rPr lang="en-US" dirty="0"/>
              <a:t>23rd ed. Saunders Elsevier; Philadelphia, PA: </a:t>
            </a:r>
            <a:r>
              <a:rPr lang="en-US" dirty="0" smtClean="0"/>
              <a:t>2007.</a:t>
            </a:r>
          </a:p>
        </p:txBody>
      </p:sp>
      <p:sp>
        <p:nvSpPr>
          <p:cNvPr id="4" name="Slide Number Placeholder 3"/>
          <p:cNvSpPr>
            <a:spLocks noGrp="1"/>
          </p:cNvSpPr>
          <p:nvPr>
            <p:ph type="sldNum" sz="quarter" idx="10"/>
          </p:nvPr>
        </p:nvSpPr>
        <p:spPr/>
        <p:txBody>
          <a:bodyPr/>
          <a:lstStyle/>
          <a:p>
            <a:fld id="{1E706E01-D491-4B10-88A5-E060D7A5827E}" type="slidenum">
              <a:rPr lang="en-CA" smtClean="0">
                <a:solidFill>
                  <a:prstClr val="black"/>
                </a:solidFill>
              </a:rPr>
              <a:pPr/>
              <a:t>7</a:t>
            </a:fld>
            <a:endParaRPr lang="en-CA" dirty="0">
              <a:solidFill>
                <a:prstClr val="black"/>
              </a:solidFill>
            </a:endParaRPr>
          </a:p>
        </p:txBody>
      </p:sp>
    </p:spTree>
    <p:extLst>
      <p:ext uri="{BB962C8B-B14F-4D97-AF65-F5344CB8AC3E}">
        <p14:creationId xmlns:p14="http://schemas.microsoft.com/office/powerpoint/2010/main" val="203273267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0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0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noProof="0" dirty="0" smtClean="0"/>
              <a:t>Notas del Ponente</a:t>
            </a:r>
          </a:p>
          <a:p>
            <a:pPr>
              <a:spcAft>
                <a:spcPts val="600"/>
              </a:spcAft>
            </a:pPr>
            <a:r>
              <a:rPr lang="es-MX" noProof="0" dirty="0" smtClean="0"/>
              <a:t>Los síntomas reumáticos de los tejidos blandos pueden afectar las áreas que rodean a las articulaciones de los hombros, tórax, codos, muñecas, dedos, cadera, columna vertebral, rodillas, tobillos y pies. Debido a que las estructuras afectadas se localizan cerca de la articulación, el movimiento de la articulación puede ser extremadamente doloroso y puede ser extremadamente difícil. En condiciones como tendinitis y bursitis, es el tejido blando cerca de la articulación el que está inflamado - y causa dolor - más que la articulación por sí misma. En estos casos, el dolor experimentado por el paciente puede no estar asociado con destrucción articular como se observa al utilizar estudios de imagen.</a:t>
            </a:r>
          </a:p>
          <a:p>
            <a:pPr>
              <a:spcAft>
                <a:spcPts val="600"/>
              </a:spcAft>
            </a:pPr>
            <a:r>
              <a:rPr lang="es-MX" b="1" noProof="0" dirty="0" smtClean="0"/>
              <a:t>Referencia</a:t>
            </a:r>
          </a:p>
          <a:p>
            <a:r>
              <a:rPr lang="en-CA" sz="1100" dirty="0" smtClean="0"/>
              <a:t>University </a:t>
            </a:r>
            <a:r>
              <a:rPr lang="en-CA" sz="1100" dirty="0"/>
              <a:t>of Washington Medicine. </a:t>
            </a:r>
            <a:r>
              <a:rPr lang="en-CA" sz="1100" i="1" dirty="0"/>
              <a:t>Bursitis, Tendinitis, and Other Soft Tissue Rheumatic Syndromes. </a:t>
            </a:r>
            <a:r>
              <a:rPr lang="en-CA" sz="1100" dirty="0" smtClean="0"/>
              <a:t>Disponible en: </a:t>
            </a:r>
            <a:r>
              <a:rPr lang="en-CA" sz="1100" dirty="0"/>
              <a:t>http://www.orthop.washington.edu/?q=patient-care/articles/arthritis/bursitis-tendinitis-and-other-soft-tissue-rheumatic-syndromes.html. </a:t>
            </a:r>
            <a:r>
              <a:rPr lang="en-CA" sz="1100" dirty="0" smtClean="0"/>
              <a:t>Accesado: 1 de septiembre de 2013</a:t>
            </a:r>
            <a:r>
              <a:rPr lang="en-CA" sz="1100" dirty="0"/>
              <a:t>.</a:t>
            </a:r>
            <a:endParaRPr lang="en-US" sz="1100" dirty="0"/>
          </a:p>
        </p:txBody>
      </p:sp>
      <p:sp>
        <p:nvSpPr>
          <p:cNvPr id="200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BFE1A1A4-C84B-42F2-9BAC-4638F17E0D9F}" type="slidenum">
              <a:rPr lang="en-CA" altLang="zh-CN">
                <a:solidFill>
                  <a:prstClr val="black"/>
                </a:solidFill>
                <a:latin typeface="Calibri" pitchFamily="34" charset="0"/>
              </a:rPr>
              <a:pPr eaLnBrk="1" hangingPunct="1"/>
              <a:t>8</a:t>
            </a:fld>
            <a:endParaRPr lang="en-CA" altLang="zh-CN" dirty="0">
              <a:solidFill>
                <a:prstClr val="black"/>
              </a:solidFill>
              <a:latin typeface="Calibri"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09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09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Aft>
                <a:spcPts val="600"/>
              </a:spcAft>
            </a:pPr>
            <a:r>
              <a:rPr lang="es-MX" b="1" noProof="0" dirty="0" smtClean="0"/>
              <a:t>Notas del Ponente</a:t>
            </a:r>
          </a:p>
          <a:p>
            <a:pPr>
              <a:spcAft>
                <a:spcPts val="600"/>
              </a:spcAft>
            </a:pPr>
            <a:r>
              <a:rPr lang="es-MX" noProof="0" dirty="0" smtClean="0"/>
              <a:t>Algunos pacientes con osteoartritis pueden utilizar términos tales como “ardor” u “hormigueo” para describir su dolor. Estas</a:t>
            </a:r>
            <a:r>
              <a:rPr lang="es-MX" baseline="0" noProof="0" dirty="0" smtClean="0"/>
              <a:t> descripciones</a:t>
            </a:r>
            <a:r>
              <a:rPr lang="es-MX" noProof="0" dirty="0" smtClean="0"/>
              <a:t> verbales son sugerentes de un componente de dolor neuropático. Con base en su mecanismo</a:t>
            </a:r>
            <a:r>
              <a:rPr lang="es-MX" baseline="0" noProof="0" dirty="0" smtClean="0"/>
              <a:t> de acción y en los estudios preliminares</a:t>
            </a:r>
            <a:r>
              <a:rPr lang="es-MX" noProof="0" dirty="0" smtClean="0"/>
              <a:t>, los analgésicos no tradicionales tales como</a:t>
            </a:r>
            <a:r>
              <a:rPr lang="es-MX" baseline="0" noProof="0" dirty="0" smtClean="0"/>
              <a:t> los</a:t>
            </a:r>
            <a:r>
              <a:rPr lang="es-MX" noProof="0" dirty="0" smtClean="0"/>
              <a:t> ligandos α</a:t>
            </a:r>
            <a:r>
              <a:rPr lang="es-MX" baseline="-25000" noProof="0" dirty="0" smtClean="0"/>
              <a:t>2</a:t>
            </a:r>
            <a:r>
              <a:rPr lang="es-MX" noProof="0" dirty="0" smtClean="0"/>
              <a:t>δ, TCA y SNRI pueden ser útiles</a:t>
            </a:r>
            <a:r>
              <a:rPr lang="es-MX" baseline="0" noProof="0" dirty="0" smtClean="0"/>
              <a:t> en el tratamiento de este</a:t>
            </a:r>
            <a:r>
              <a:rPr lang="es-MX" noProof="0" dirty="0" smtClean="0"/>
              <a:t> componente, aunque se necesitan más</a:t>
            </a:r>
            <a:r>
              <a:rPr lang="es-MX" baseline="0" noProof="0" dirty="0" smtClean="0"/>
              <a:t> estudios</a:t>
            </a:r>
            <a:r>
              <a:rPr lang="es-MX" noProof="0" dirty="0" smtClean="0"/>
              <a:t> para aclarar el papel</a:t>
            </a:r>
            <a:r>
              <a:rPr lang="es-MX" baseline="0" noProof="0" dirty="0" smtClean="0"/>
              <a:t> de estos fármacos en el manejo del dolor </a:t>
            </a:r>
            <a:r>
              <a:rPr lang="es-MX" noProof="0" dirty="0" smtClean="0"/>
              <a:t>por osteoartritis.</a:t>
            </a:r>
          </a:p>
          <a:p>
            <a:endParaRPr lang="es-MX" noProof="0" dirty="0" smtClean="0"/>
          </a:p>
          <a:p>
            <a:pPr>
              <a:spcAft>
                <a:spcPts val="600"/>
              </a:spcAft>
            </a:pPr>
            <a:r>
              <a:rPr lang="es-MX" b="1" noProof="0" dirty="0" smtClean="0"/>
              <a:t>Referencia</a:t>
            </a:r>
          </a:p>
          <a:p>
            <a:pPr>
              <a:spcAft>
                <a:spcPts val="600"/>
              </a:spcAft>
            </a:pPr>
            <a:r>
              <a:rPr lang="en-US" dirty="0" smtClean="0"/>
              <a:t>Mease PJ </a:t>
            </a:r>
            <a:r>
              <a:rPr lang="en-US" i="1" dirty="0" smtClean="0"/>
              <a:t>et al</a:t>
            </a:r>
            <a:r>
              <a:rPr lang="en-US" dirty="0" smtClean="0"/>
              <a:t>. Pain </a:t>
            </a:r>
            <a:r>
              <a:rPr lang="en-US" dirty="0"/>
              <a:t>mechanisms in osteoarthritis: understanding the role of central pain and current approaches to its treatment</a:t>
            </a:r>
            <a:r>
              <a:rPr lang="en-US" dirty="0" smtClean="0"/>
              <a:t>.</a:t>
            </a:r>
            <a:r>
              <a:rPr lang="en-US" dirty="0"/>
              <a:t> </a:t>
            </a:r>
            <a:r>
              <a:rPr lang="en-US" i="1" dirty="0"/>
              <a:t>J </a:t>
            </a:r>
            <a:r>
              <a:rPr lang="en-US" i="1" dirty="0" smtClean="0"/>
              <a:t>Rheumatol</a:t>
            </a:r>
            <a:r>
              <a:rPr lang="en-US" dirty="0" smtClean="0"/>
              <a:t> 2011; 38(8</a:t>
            </a:r>
            <a:r>
              <a:rPr lang="en-US" dirty="0"/>
              <a:t>):1546-51</a:t>
            </a:r>
            <a:r>
              <a:rPr lang="en-US" dirty="0" smtClean="0"/>
              <a:t>.</a:t>
            </a:r>
            <a:endParaRPr lang="en-US" dirty="0"/>
          </a:p>
          <a:p>
            <a:pPr>
              <a:spcAft>
                <a:spcPts val="600"/>
              </a:spcAft>
            </a:pPr>
            <a:endParaRPr lang="en-US" b="1" dirty="0"/>
          </a:p>
        </p:txBody>
      </p:sp>
      <p:sp>
        <p:nvSpPr>
          <p:cNvPr id="2109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FD0F900E-9477-4D15-9A5C-F106C6381F3A}" type="slidenum">
              <a:rPr lang="en-CA" altLang="zh-CN">
                <a:solidFill>
                  <a:prstClr val="black"/>
                </a:solidFill>
                <a:latin typeface="Calibri" pitchFamily="34" charset="0"/>
              </a:rPr>
              <a:pPr eaLnBrk="1" hangingPunct="1"/>
              <a:t>9</a:t>
            </a:fld>
            <a:endParaRPr lang="en-CA" altLang="zh-CN" dirty="0">
              <a:solidFill>
                <a:prstClr val="black"/>
              </a:solidFill>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327063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7981026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643980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pic>
        <p:nvPicPr>
          <p:cNvPr id="7"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1264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238230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421856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831522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62811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552845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5340524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1307339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2027242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68443065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6227366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149773595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Title and Table">
    <p:spTree>
      <p:nvGrpSpPr>
        <p:cNvPr id="1" name=""/>
        <p:cNvGrpSpPr/>
        <p:nvPr/>
      </p:nvGrpSpPr>
      <p:grpSpPr>
        <a:xfrm>
          <a:off x="0" y="0"/>
          <a:ext cx="0" cy="0"/>
          <a:chOff x="0" y="0"/>
          <a:chExt cx="0" cy="0"/>
        </a:xfrm>
      </p:grpSpPr>
      <p:sp>
        <p:nvSpPr>
          <p:cNvPr id="3" name="Table Placeholder 2"/>
          <p:cNvSpPr>
            <a:spLocks noGrp="1"/>
          </p:cNvSpPr>
          <p:nvPr>
            <p:ph type="tbl" idx="1"/>
          </p:nvPr>
        </p:nvSpPr>
        <p:spPr>
          <a:xfrm>
            <a:off x="263525" y="1525588"/>
            <a:ext cx="8574088" cy="4532312"/>
          </a:xfrm>
          <a:prstGeom prst="rect">
            <a:avLst/>
          </a:prstGeom>
        </p:spPr>
        <p:txBody>
          <a:bodyPr rtlCol="0">
            <a:normAutofit/>
          </a:bodyPr>
          <a:lstStyle/>
          <a:p>
            <a:pPr lvl="0"/>
            <a:endParaRPr lang="en-US" noProof="0" dirty="0" smtClean="0"/>
          </a:p>
        </p:txBody>
      </p:sp>
      <p:sp>
        <p:nvSpPr>
          <p:cNvPr id="4" name="Title Placeholder 5"/>
          <p:cNvSpPr>
            <a:spLocks noGrp="1"/>
          </p:cNvSpPr>
          <p:nvPr>
            <p:ph type="title"/>
          </p:nvPr>
        </p:nvSpPr>
        <p:spPr>
          <a:xfrm>
            <a:off x="160275" y="57150"/>
            <a:ext cx="8701088" cy="1047750"/>
          </a:xfrm>
          <a:prstGeom prst="rect">
            <a:avLst/>
          </a:prstGeom>
        </p:spPr>
        <p:txBody>
          <a:bodyPr rtlCol="0">
            <a:noAutofit/>
          </a:bodyPr>
          <a:lstStyle/>
          <a:p>
            <a:r>
              <a:rPr lang="en-US" smtClean="0"/>
              <a:t>Click to edit Master title style</a:t>
            </a:r>
            <a:endParaRPr lang="en-AU"/>
          </a:p>
        </p:txBody>
      </p:sp>
    </p:spTree>
    <p:extLst>
      <p:ext uri="{BB962C8B-B14F-4D97-AF65-F5344CB8AC3E}">
        <p14:creationId xmlns:p14="http://schemas.microsoft.com/office/powerpoint/2010/main" val="2177872318"/>
      </p:ext>
    </p:extLst>
  </p:cSld>
  <p:clrMapOvr>
    <a:masterClrMapping/>
  </p:clrMapOvr>
  <p:transition>
    <p:wipe dir="r"/>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a:defRPr/>
            </a:lvl1pPr>
          </a:lstStyle>
          <a:p>
            <a:pPr>
              <a:defRPr/>
            </a:pPr>
            <a:fld id="{48ED2411-BF44-4EE0-9F78-43621E6D3143}"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CB3B5A3A-6923-42C7-ABC1-7F61343739B4}" type="slidenum">
              <a:rPr lang="en-CA" altLang="zh-CN"/>
              <a:pPr>
                <a:defRPr/>
              </a:pPr>
              <a:t>‹#›</a:t>
            </a:fld>
            <a:endParaRPr lang="en-CA" altLang="zh-CN" dirty="0"/>
          </a:p>
        </p:txBody>
      </p:sp>
    </p:spTree>
    <p:extLst>
      <p:ext uri="{BB962C8B-B14F-4D97-AF65-F5344CB8AC3E}">
        <p14:creationId xmlns:p14="http://schemas.microsoft.com/office/powerpoint/2010/main" val="3730229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CA"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67E5A6EC-3892-49CC-9C06-EB7A14190ECD}"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C61A5BCF-A878-462A-A60E-D6C51B64D2B5}" type="slidenum">
              <a:rPr lang="en-CA" altLang="zh-CN"/>
              <a:pPr>
                <a:defRPr/>
              </a:pPr>
              <a:t>‹#›</a:t>
            </a:fld>
            <a:endParaRPr lang="en-CA" altLang="zh-CN" dirty="0"/>
          </a:p>
        </p:txBody>
      </p:sp>
    </p:spTree>
    <p:extLst>
      <p:ext uri="{BB962C8B-B14F-4D97-AF65-F5344CB8AC3E}">
        <p14:creationId xmlns:p14="http://schemas.microsoft.com/office/powerpoint/2010/main" val="16667239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ABC5284-C203-4B28-9B46-2526E5DEB74E}"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39B020F5-1F77-4041-A36F-1DBA645AF90E}" type="slidenum">
              <a:rPr lang="en-CA" altLang="zh-CN"/>
              <a:pPr>
                <a:defRPr/>
              </a:pPr>
              <a:t>‹#›</a:t>
            </a:fld>
            <a:endParaRPr lang="en-CA" altLang="zh-CN" dirty="0"/>
          </a:p>
        </p:txBody>
      </p:sp>
    </p:spTree>
    <p:extLst>
      <p:ext uri="{BB962C8B-B14F-4D97-AF65-F5344CB8AC3E}">
        <p14:creationId xmlns:p14="http://schemas.microsoft.com/office/powerpoint/2010/main" val="147567822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3"/>
          <p:cNvSpPr>
            <a:spLocks noGrp="1"/>
          </p:cNvSpPr>
          <p:nvPr>
            <p:ph type="dt" sz="half" idx="10"/>
          </p:nvPr>
        </p:nvSpPr>
        <p:spPr/>
        <p:txBody>
          <a:bodyPr/>
          <a:lstStyle>
            <a:lvl1pPr>
              <a:defRPr/>
            </a:lvl1pPr>
          </a:lstStyle>
          <a:p>
            <a:pPr>
              <a:defRPr/>
            </a:pPr>
            <a:fld id="{44EB9C05-167F-4683-8566-9D4D07DC47CB}" type="datetimeFigureOut">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5EFE1997-6807-4180-A1B8-412CA10D1474}" type="slidenum">
              <a:rPr lang="en-CA" altLang="zh-CN"/>
              <a:pPr>
                <a:defRPr/>
              </a:pPr>
              <a:t>‹#›</a:t>
            </a:fld>
            <a:endParaRPr lang="en-CA" altLang="zh-CN" dirty="0"/>
          </a:p>
        </p:txBody>
      </p:sp>
    </p:spTree>
    <p:extLst>
      <p:ext uri="{BB962C8B-B14F-4D97-AF65-F5344CB8AC3E}">
        <p14:creationId xmlns:p14="http://schemas.microsoft.com/office/powerpoint/2010/main" val="36982847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3"/>
          <p:cNvSpPr>
            <a:spLocks noGrp="1"/>
          </p:cNvSpPr>
          <p:nvPr>
            <p:ph type="dt" sz="half" idx="10"/>
          </p:nvPr>
        </p:nvSpPr>
        <p:spPr/>
        <p:txBody>
          <a:bodyPr/>
          <a:lstStyle>
            <a:lvl1pPr>
              <a:defRPr/>
            </a:lvl1pPr>
          </a:lstStyle>
          <a:p>
            <a:pPr>
              <a:defRPr/>
            </a:pPr>
            <a:fld id="{06A40125-EA74-45BF-85E8-B58ECA0B3854}" type="datetimeFigureOut">
              <a:rPr lang="en-CA" altLang="zh-CN"/>
              <a:pPr>
                <a:defRPr/>
              </a:pPr>
              <a:t>2015-07-06</a:t>
            </a:fld>
            <a:endParaRPr lang="en-CA" altLang="zh-CN" dirty="0"/>
          </a:p>
        </p:txBody>
      </p:sp>
      <p:sp>
        <p:nvSpPr>
          <p:cNvPr id="8" name="Footer Placeholder 4"/>
          <p:cNvSpPr>
            <a:spLocks noGrp="1"/>
          </p:cNvSpPr>
          <p:nvPr>
            <p:ph type="ftr" sz="quarter" idx="11"/>
          </p:nvPr>
        </p:nvSpPr>
        <p:spPr/>
        <p:txBody>
          <a:bodyPr/>
          <a:lstStyle>
            <a:lvl1pPr>
              <a:defRPr/>
            </a:lvl1pPr>
          </a:lstStyle>
          <a:p>
            <a:pPr>
              <a:defRPr/>
            </a:pPr>
            <a:endParaRPr lang="en-CA" altLang="zh-CN" dirty="0"/>
          </a:p>
        </p:txBody>
      </p:sp>
      <p:sp>
        <p:nvSpPr>
          <p:cNvPr id="9" name="Slide Number Placeholder 5"/>
          <p:cNvSpPr>
            <a:spLocks noGrp="1"/>
          </p:cNvSpPr>
          <p:nvPr>
            <p:ph type="sldNum" sz="quarter" idx="12"/>
          </p:nvPr>
        </p:nvSpPr>
        <p:spPr/>
        <p:txBody>
          <a:bodyPr/>
          <a:lstStyle>
            <a:lvl1pPr>
              <a:defRPr/>
            </a:lvl1pPr>
          </a:lstStyle>
          <a:p>
            <a:pPr>
              <a:defRPr/>
            </a:pPr>
            <a:fld id="{0ED68AA8-DFB1-4E0C-BD68-B9A63E5B3775}" type="slidenum">
              <a:rPr lang="en-CA" altLang="zh-CN"/>
              <a:pPr>
                <a:defRPr/>
              </a:pPr>
              <a:t>‹#›</a:t>
            </a:fld>
            <a:endParaRPr lang="en-CA" altLang="zh-CN" dirty="0"/>
          </a:p>
        </p:txBody>
      </p:sp>
    </p:spTree>
    <p:extLst>
      <p:ext uri="{BB962C8B-B14F-4D97-AF65-F5344CB8AC3E}">
        <p14:creationId xmlns:p14="http://schemas.microsoft.com/office/powerpoint/2010/main" val="4285374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3"/>
          <p:cNvSpPr>
            <a:spLocks noGrp="1"/>
          </p:cNvSpPr>
          <p:nvPr>
            <p:ph type="dt" sz="half" idx="10"/>
          </p:nvPr>
        </p:nvSpPr>
        <p:spPr/>
        <p:txBody>
          <a:bodyPr/>
          <a:lstStyle>
            <a:lvl1pPr>
              <a:defRPr/>
            </a:lvl1pPr>
          </a:lstStyle>
          <a:p>
            <a:pPr>
              <a:defRPr/>
            </a:pPr>
            <a:fld id="{626FCC1C-82E4-4B53-AEC4-743F60F922A2}" type="datetimeFigureOut">
              <a:rPr lang="en-CA" altLang="zh-CN"/>
              <a:pPr>
                <a:defRPr/>
              </a:pPr>
              <a:t>2015-07-06</a:t>
            </a:fld>
            <a:endParaRPr lang="en-CA" altLang="zh-CN" dirty="0"/>
          </a:p>
        </p:txBody>
      </p:sp>
      <p:sp>
        <p:nvSpPr>
          <p:cNvPr id="4" name="Footer Placeholder 4"/>
          <p:cNvSpPr>
            <a:spLocks noGrp="1"/>
          </p:cNvSpPr>
          <p:nvPr>
            <p:ph type="ftr" sz="quarter" idx="11"/>
          </p:nvPr>
        </p:nvSpPr>
        <p:spPr/>
        <p:txBody>
          <a:bodyPr/>
          <a:lstStyle>
            <a:lvl1pPr>
              <a:defRPr/>
            </a:lvl1pPr>
          </a:lstStyle>
          <a:p>
            <a:pPr>
              <a:defRPr/>
            </a:pPr>
            <a:endParaRPr lang="en-CA" altLang="zh-CN" dirty="0"/>
          </a:p>
        </p:txBody>
      </p:sp>
      <p:sp>
        <p:nvSpPr>
          <p:cNvPr id="5" name="Slide Number Placeholder 5"/>
          <p:cNvSpPr>
            <a:spLocks noGrp="1"/>
          </p:cNvSpPr>
          <p:nvPr>
            <p:ph type="sldNum" sz="quarter" idx="12"/>
          </p:nvPr>
        </p:nvSpPr>
        <p:spPr/>
        <p:txBody>
          <a:bodyPr/>
          <a:lstStyle>
            <a:lvl1pPr>
              <a:defRPr/>
            </a:lvl1pPr>
          </a:lstStyle>
          <a:p>
            <a:pPr>
              <a:defRPr/>
            </a:pPr>
            <a:fld id="{8392DBFA-315D-4D7B-B491-FC757EBB3355}" type="slidenum">
              <a:rPr lang="en-CA" altLang="zh-CN"/>
              <a:pPr>
                <a:defRPr/>
              </a:pPr>
              <a:t>‹#›</a:t>
            </a:fld>
            <a:endParaRPr lang="en-CA" altLang="zh-CN" dirty="0"/>
          </a:p>
        </p:txBody>
      </p:sp>
    </p:spTree>
    <p:extLst>
      <p:ext uri="{BB962C8B-B14F-4D97-AF65-F5344CB8AC3E}">
        <p14:creationId xmlns:p14="http://schemas.microsoft.com/office/powerpoint/2010/main" val="6179290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11"/>
          </p:nvPr>
        </p:nvSpPr>
        <p:spPr/>
        <p:txBody>
          <a:bodyPr/>
          <a:lstStyle/>
          <a:p>
            <a:endParaRPr lang="en-CA" dirty="0">
              <a:solidFill>
                <a:prstClr val="white">
                  <a:tint val="75000"/>
                </a:prstClr>
              </a:solidFill>
            </a:endParaRPr>
          </a:p>
        </p:txBody>
      </p:sp>
      <p:sp>
        <p:nvSpPr>
          <p:cNvPr id="6" name="Slide Number Placeholder 5"/>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7116472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D047FC68-D431-4FB6-9D61-AC676FAA1F7E}" type="datetimeFigureOut">
              <a:rPr lang="en-CA" altLang="zh-CN"/>
              <a:pPr>
                <a:defRPr/>
              </a:pPr>
              <a:t>2015-07-06</a:t>
            </a:fld>
            <a:endParaRPr lang="en-CA" altLang="zh-CN" dirty="0"/>
          </a:p>
        </p:txBody>
      </p:sp>
      <p:sp>
        <p:nvSpPr>
          <p:cNvPr id="3" name="Footer Placeholder 4"/>
          <p:cNvSpPr>
            <a:spLocks noGrp="1"/>
          </p:cNvSpPr>
          <p:nvPr>
            <p:ph type="ftr" sz="quarter" idx="11"/>
          </p:nvPr>
        </p:nvSpPr>
        <p:spPr/>
        <p:txBody>
          <a:bodyPr/>
          <a:lstStyle>
            <a:lvl1pPr>
              <a:defRPr/>
            </a:lvl1pPr>
          </a:lstStyle>
          <a:p>
            <a:pPr>
              <a:defRPr/>
            </a:pPr>
            <a:endParaRPr lang="en-CA" altLang="zh-CN" dirty="0"/>
          </a:p>
        </p:txBody>
      </p:sp>
      <p:sp>
        <p:nvSpPr>
          <p:cNvPr id="4" name="Slide Number Placeholder 5"/>
          <p:cNvSpPr>
            <a:spLocks noGrp="1"/>
          </p:cNvSpPr>
          <p:nvPr>
            <p:ph type="sldNum" sz="quarter" idx="12"/>
          </p:nvPr>
        </p:nvSpPr>
        <p:spPr/>
        <p:txBody>
          <a:bodyPr/>
          <a:lstStyle>
            <a:lvl1pPr>
              <a:defRPr/>
            </a:lvl1pPr>
          </a:lstStyle>
          <a:p>
            <a:pPr>
              <a:defRPr/>
            </a:pPr>
            <a:fld id="{F1B6DC28-8819-403C-AADB-D6B9F0ED878C}" type="slidenum">
              <a:rPr lang="en-CA" altLang="zh-CN"/>
              <a:pPr>
                <a:defRPr/>
              </a:pPr>
              <a:t>‹#›</a:t>
            </a:fld>
            <a:endParaRPr lang="en-CA" altLang="zh-CN" dirty="0"/>
          </a:p>
        </p:txBody>
      </p:sp>
    </p:spTree>
    <p:extLst>
      <p:ext uri="{BB962C8B-B14F-4D97-AF65-F5344CB8AC3E}">
        <p14:creationId xmlns:p14="http://schemas.microsoft.com/office/powerpoint/2010/main" val="151544268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7EC168D-9ABC-45C8-9CD0-7427ED9DB3AC}" type="datetimeFigureOut">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D8092A5D-B97A-4364-87A4-A84DB180ECD6}" type="slidenum">
              <a:rPr lang="en-CA" altLang="zh-CN"/>
              <a:pPr>
                <a:defRPr/>
              </a:pPr>
              <a:t>‹#›</a:t>
            </a:fld>
            <a:endParaRPr lang="en-CA" altLang="zh-CN" dirty="0"/>
          </a:p>
        </p:txBody>
      </p:sp>
    </p:spTree>
    <p:extLst>
      <p:ext uri="{BB962C8B-B14F-4D97-AF65-F5344CB8AC3E}">
        <p14:creationId xmlns:p14="http://schemas.microsoft.com/office/powerpoint/2010/main" val="1494144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AEF2278-0870-4A43-B3FE-5783D419DD82}" type="datetimeFigureOut">
              <a:rPr lang="en-CA" altLang="zh-CN"/>
              <a:pPr>
                <a:defRPr/>
              </a:pPr>
              <a:t>2015-07-06</a:t>
            </a:fld>
            <a:endParaRPr lang="en-CA" altLang="zh-CN" dirty="0"/>
          </a:p>
        </p:txBody>
      </p:sp>
      <p:sp>
        <p:nvSpPr>
          <p:cNvPr id="6" name="Footer Placeholder 4"/>
          <p:cNvSpPr>
            <a:spLocks noGrp="1"/>
          </p:cNvSpPr>
          <p:nvPr>
            <p:ph type="ftr" sz="quarter" idx="11"/>
          </p:nvPr>
        </p:nvSpPr>
        <p:spPr/>
        <p:txBody>
          <a:bodyPr/>
          <a:lstStyle>
            <a:lvl1pPr>
              <a:defRPr/>
            </a:lvl1pPr>
          </a:lstStyle>
          <a:p>
            <a:pPr>
              <a:defRPr/>
            </a:pPr>
            <a:endParaRPr lang="en-CA" altLang="zh-CN" dirty="0"/>
          </a:p>
        </p:txBody>
      </p:sp>
      <p:sp>
        <p:nvSpPr>
          <p:cNvPr id="7" name="Slide Number Placeholder 5"/>
          <p:cNvSpPr>
            <a:spLocks noGrp="1"/>
          </p:cNvSpPr>
          <p:nvPr>
            <p:ph type="sldNum" sz="quarter" idx="12"/>
          </p:nvPr>
        </p:nvSpPr>
        <p:spPr/>
        <p:txBody>
          <a:bodyPr/>
          <a:lstStyle>
            <a:lvl1pPr>
              <a:defRPr/>
            </a:lvl1pPr>
          </a:lstStyle>
          <a:p>
            <a:pPr>
              <a:defRPr/>
            </a:pPr>
            <a:fld id="{0B980677-AC15-4F32-9486-0A44721E50E0}" type="slidenum">
              <a:rPr lang="en-CA" altLang="zh-CN"/>
              <a:pPr>
                <a:defRPr/>
              </a:pPr>
              <a:t>‹#›</a:t>
            </a:fld>
            <a:endParaRPr lang="en-CA" altLang="zh-CN" dirty="0"/>
          </a:p>
        </p:txBody>
      </p:sp>
    </p:spTree>
    <p:extLst>
      <p:ext uri="{BB962C8B-B14F-4D97-AF65-F5344CB8AC3E}">
        <p14:creationId xmlns:p14="http://schemas.microsoft.com/office/powerpoint/2010/main" val="42790891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0EDFE8FA-60EE-43F3-8DCF-B6531CBE252B}"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EE333FE4-3C74-4E11-BBC3-28E9537D6E7D}" type="slidenum">
              <a:rPr lang="en-CA" altLang="zh-CN"/>
              <a:pPr>
                <a:defRPr/>
              </a:pPr>
              <a:t>‹#›</a:t>
            </a:fld>
            <a:endParaRPr lang="en-CA" altLang="zh-CN" dirty="0"/>
          </a:p>
        </p:txBody>
      </p:sp>
    </p:spTree>
    <p:extLst>
      <p:ext uri="{BB962C8B-B14F-4D97-AF65-F5344CB8AC3E}">
        <p14:creationId xmlns:p14="http://schemas.microsoft.com/office/powerpoint/2010/main" val="92734098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a:defRPr/>
            </a:lvl1pPr>
          </a:lstStyle>
          <a:p>
            <a:pPr>
              <a:defRPr/>
            </a:pPr>
            <a:fld id="{2893173E-C3C3-4C7A-83EA-7F6DA6AF208F}" type="datetimeFigureOut">
              <a:rPr lang="en-CA" altLang="zh-CN"/>
              <a:pPr>
                <a:defRPr/>
              </a:pPr>
              <a:t>2015-07-06</a:t>
            </a:fld>
            <a:endParaRPr lang="en-CA" altLang="zh-CN" dirty="0"/>
          </a:p>
        </p:txBody>
      </p:sp>
      <p:sp>
        <p:nvSpPr>
          <p:cNvPr id="5" name="Footer Placeholder 4"/>
          <p:cNvSpPr>
            <a:spLocks noGrp="1"/>
          </p:cNvSpPr>
          <p:nvPr>
            <p:ph type="ftr" sz="quarter" idx="11"/>
          </p:nvPr>
        </p:nvSpPr>
        <p:spPr/>
        <p:txBody>
          <a:bodyPr/>
          <a:lstStyle>
            <a:lvl1pPr>
              <a:defRPr/>
            </a:lvl1pPr>
          </a:lstStyle>
          <a:p>
            <a:pPr>
              <a:defRPr/>
            </a:pPr>
            <a:endParaRPr lang="en-CA" altLang="zh-CN" dirty="0"/>
          </a:p>
        </p:txBody>
      </p:sp>
      <p:sp>
        <p:nvSpPr>
          <p:cNvPr id="6" name="Slide Number Placeholder 5"/>
          <p:cNvSpPr>
            <a:spLocks noGrp="1"/>
          </p:cNvSpPr>
          <p:nvPr>
            <p:ph type="sldNum" sz="quarter" idx="12"/>
          </p:nvPr>
        </p:nvSpPr>
        <p:spPr/>
        <p:txBody>
          <a:bodyPr/>
          <a:lstStyle>
            <a:lvl1pPr>
              <a:defRPr/>
            </a:lvl1pPr>
          </a:lstStyle>
          <a:p>
            <a:pPr>
              <a:defRPr/>
            </a:pPr>
            <a:fld id="{C5633001-074D-4B32-A2D2-F4A2A9A322EF}" type="slidenum">
              <a:rPr lang="en-CA" altLang="zh-CN"/>
              <a:pPr>
                <a:defRPr/>
              </a:pPr>
              <a:t>‹#›</a:t>
            </a:fld>
            <a:endParaRPr lang="en-CA" altLang="zh-CN" dirty="0"/>
          </a:p>
        </p:txBody>
      </p:sp>
    </p:spTree>
    <p:extLst>
      <p:ext uri="{BB962C8B-B14F-4D97-AF65-F5344CB8AC3E}">
        <p14:creationId xmlns:p14="http://schemas.microsoft.com/office/powerpoint/2010/main" val="269677509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1054100" y="114300"/>
            <a:ext cx="7920038" cy="838200"/>
          </a:xfrm>
        </p:spPr>
        <p:txBody>
          <a:bodyPr/>
          <a:lstStyle/>
          <a:p>
            <a:r>
              <a:rPr lang="en-US" smtClean="0"/>
              <a:t>Click to edit Master title style</a:t>
            </a:r>
            <a:endParaRPr lang="es-MX"/>
          </a:p>
        </p:txBody>
      </p:sp>
      <p:sp>
        <p:nvSpPr>
          <p:cNvPr id="3" name="Chart Placeholder 2"/>
          <p:cNvSpPr>
            <a:spLocks noGrp="1"/>
          </p:cNvSpPr>
          <p:nvPr>
            <p:ph type="chart" idx="1"/>
          </p:nvPr>
        </p:nvSpPr>
        <p:spPr>
          <a:xfrm>
            <a:off x="900113" y="1279525"/>
            <a:ext cx="7586662" cy="4368800"/>
          </a:xfrm>
        </p:spPr>
        <p:txBody>
          <a:bodyPr rtlCol="0">
            <a:normAutofit/>
          </a:bodyPr>
          <a:lstStyle/>
          <a:p>
            <a:pPr lvl="0"/>
            <a:endParaRPr lang="es-MX" noProof="0" dirty="0" smtClean="0"/>
          </a:p>
        </p:txBody>
      </p:sp>
    </p:spTree>
    <p:extLst>
      <p:ext uri="{BB962C8B-B14F-4D97-AF65-F5344CB8AC3E}">
        <p14:creationId xmlns:p14="http://schemas.microsoft.com/office/powerpoint/2010/main" val="32446108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649288"/>
            <a:ext cx="8229600" cy="5259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43392351"/>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M:\Clients\Clients N-Z\PFIZER_GLOBAL\LYRICA\2013\GPFLY1301 Pain Education Activities\Pieces_Produites\Presentations\Background\Toutes_lesTitle_Slides\Visuel_Général_TitleSlide.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5"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0F02FCB1-2C7E-48FE-AFB6-C4DD5DA12CBD}" type="datetime1">
              <a:rPr lang="en-CA"/>
              <a:pPr>
                <a:defRPr/>
              </a:pPr>
              <a:t>2015-07-06</a:t>
            </a:fld>
            <a:endParaRPr lang="en-CA" dirty="0"/>
          </a:p>
        </p:txBody>
      </p:sp>
      <p:sp>
        <p:nvSpPr>
          <p:cNvPr id="6"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08EAA4C1-2695-4283-8881-D755793310D9}" type="slidenum">
              <a:rPr lang="en-CA"/>
              <a:pPr>
                <a:defRPr/>
              </a:pPr>
              <a:t>‹#›</a:t>
            </a:fld>
            <a:endParaRPr lang="en-CA" dirty="0"/>
          </a:p>
        </p:txBody>
      </p:sp>
    </p:spTree>
    <p:extLst>
      <p:ext uri="{BB962C8B-B14F-4D97-AF65-F5344CB8AC3E}">
        <p14:creationId xmlns:p14="http://schemas.microsoft.com/office/powerpoint/2010/main" val="21817143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2AF30EF-E8A0-480D-A2B3-15E6618FFF89}"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3625CD4F-DCBB-4483-B10D-517B590398DB}" type="slidenum">
              <a:rPr lang="en-CA"/>
              <a:pPr>
                <a:defRPr/>
              </a:pPr>
              <a:t>‹#›</a:t>
            </a:fld>
            <a:endParaRPr lang="en-CA" dirty="0"/>
          </a:p>
        </p:txBody>
      </p:sp>
    </p:spTree>
    <p:extLst>
      <p:ext uri="{BB962C8B-B14F-4D97-AF65-F5344CB8AC3E}">
        <p14:creationId xmlns:p14="http://schemas.microsoft.com/office/powerpoint/2010/main" val="1733021889"/>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B5DF8A68-84C0-4001-A655-208EB6AA82DE}"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63EBB9B5-3773-4F7A-9ECA-C600710E35A7}" type="slidenum">
              <a:rPr lang="en-CA"/>
              <a:pPr>
                <a:defRPr/>
              </a:pPr>
              <a:t>‹#›</a:t>
            </a:fld>
            <a:endParaRPr lang="en-CA" dirty="0"/>
          </a:p>
        </p:txBody>
      </p:sp>
    </p:spTree>
    <p:extLst>
      <p:ext uri="{BB962C8B-B14F-4D97-AF65-F5344CB8AC3E}">
        <p14:creationId xmlns:p14="http://schemas.microsoft.com/office/powerpoint/2010/main" val="31121025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278697303"/>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86C7E20F-B2B4-4061-8850-A9F42E8BD33E}"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C710BDEE-3956-4400-B32F-B800838F4132}" type="slidenum">
              <a:rPr lang="en-CA"/>
              <a:pPr>
                <a:defRPr/>
              </a:pPr>
              <a:t>‹#›</a:t>
            </a:fld>
            <a:endParaRPr lang="en-CA" dirty="0"/>
          </a:p>
        </p:txBody>
      </p:sp>
    </p:spTree>
    <p:extLst>
      <p:ext uri="{BB962C8B-B14F-4D97-AF65-F5344CB8AC3E}">
        <p14:creationId xmlns:p14="http://schemas.microsoft.com/office/powerpoint/2010/main" val="315535642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2D31D6E7-2E7F-47B8-8B3C-ACE84C735492}" type="datetime1">
              <a:rPr lang="en-CA"/>
              <a:pPr>
                <a:defRPr/>
              </a:pPr>
              <a:t>2015-07-06</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4202BB0F-4471-4567-8EA3-A0FA4DA1206B}" type="slidenum">
              <a:rPr lang="en-CA"/>
              <a:pPr>
                <a:defRPr/>
              </a:pPr>
              <a:t>‹#›</a:t>
            </a:fld>
            <a:endParaRPr lang="en-CA" dirty="0"/>
          </a:p>
        </p:txBody>
      </p:sp>
    </p:spTree>
    <p:extLst>
      <p:ext uri="{BB962C8B-B14F-4D97-AF65-F5344CB8AC3E}">
        <p14:creationId xmlns:p14="http://schemas.microsoft.com/office/powerpoint/2010/main" val="41712898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7758AE9-A20F-48B5-BDAA-A720A55A3EEC}" type="datetime1">
              <a:rPr lang="en-CA"/>
              <a:pPr>
                <a:defRPr/>
              </a:pPr>
              <a:t>2015-07-06</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6F83D87-D77D-44D8-92D7-FCDBBB969381}" type="slidenum">
              <a:rPr lang="en-CA"/>
              <a:pPr>
                <a:defRPr/>
              </a:pPr>
              <a:t>‹#›</a:t>
            </a:fld>
            <a:endParaRPr lang="en-CA" dirty="0"/>
          </a:p>
        </p:txBody>
      </p:sp>
    </p:spTree>
    <p:extLst>
      <p:ext uri="{BB962C8B-B14F-4D97-AF65-F5344CB8AC3E}">
        <p14:creationId xmlns:p14="http://schemas.microsoft.com/office/powerpoint/2010/main" val="350775329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6FC749D-4184-4C71-801E-9E89F5E534B7}" type="datetime1">
              <a:rPr lang="en-CA"/>
              <a:pPr>
                <a:defRPr/>
              </a:pPr>
              <a:t>2015-07-06</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11DF0D55-2A5C-42DD-9C01-508FD687EC5D}" type="slidenum">
              <a:rPr lang="en-CA"/>
              <a:pPr>
                <a:defRPr/>
              </a:pPr>
              <a:t>‹#›</a:t>
            </a:fld>
            <a:endParaRPr lang="en-CA" dirty="0"/>
          </a:p>
        </p:txBody>
      </p:sp>
    </p:spTree>
    <p:extLst>
      <p:ext uri="{BB962C8B-B14F-4D97-AF65-F5344CB8AC3E}">
        <p14:creationId xmlns:p14="http://schemas.microsoft.com/office/powerpoint/2010/main" val="253431797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11E3DDC4-A8DF-48F0-A2E5-D19B3E8914D5}"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88DB4A12-A2E2-40E1-9862-B5D0D2AFEE1E}" type="slidenum">
              <a:rPr lang="en-CA"/>
              <a:pPr>
                <a:defRPr/>
              </a:pPr>
              <a:t>‹#›</a:t>
            </a:fld>
            <a:endParaRPr lang="en-CA" dirty="0"/>
          </a:p>
        </p:txBody>
      </p:sp>
    </p:spTree>
    <p:extLst>
      <p:ext uri="{BB962C8B-B14F-4D97-AF65-F5344CB8AC3E}">
        <p14:creationId xmlns:p14="http://schemas.microsoft.com/office/powerpoint/2010/main" val="217633825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444A7E68-E419-46A1-9FB6-76BA2F7678A9}" type="datetime1">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1C07A788-C1C7-461D-9057-769B34D8729F}" type="slidenum">
              <a:rPr lang="en-CA"/>
              <a:pPr>
                <a:defRPr/>
              </a:pPr>
              <a:t>‹#›</a:t>
            </a:fld>
            <a:endParaRPr lang="en-CA" dirty="0"/>
          </a:p>
        </p:txBody>
      </p:sp>
    </p:spTree>
    <p:extLst>
      <p:ext uri="{BB962C8B-B14F-4D97-AF65-F5344CB8AC3E}">
        <p14:creationId xmlns:p14="http://schemas.microsoft.com/office/powerpoint/2010/main" val="1572311522"/>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C4C4404B-BA79-445C-BD61-9352AD1889CF}"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B1A374B0-FD8C-49CF-A045-48DCA3B3D75A}" type="slidenum">
              <a:rPr lang="en-CA"/>
              <a:pPr>
                <a:defRPr/>
              </a:pPr>
              <a:t>‹#›</a:t>
            </a:fld>
            <a:endParaRPr lang="en-CA" dirty="0"/>
          </a:p>
        </p:txBody>
      </p:sp>
    </p:spTree>
    <p:extLst>
      <p:ext uri="{BB962C8B-B14F-4D97-AF65-F5344CB8AC3E}">
        <p14:creationId xmlns:p14="http://schemas.microsoft.com/office/powerpoint/2010/main" val="2887716657"/>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a:latin typeface="Arial" pitchFamily="34" charset="0"/>
                <a:ea typeface="SimSun" pitchFamily="2" charset="-122"/>
              </a:defRPr>
            </a:lvl1pPr>
          </a:lstStyle>
          <a:p>
            <a:pPr>
              <a:defRPr/>
            </a:pPr>
            <a:fld id="{3FCA37D0-401F-4CEE-8E0D-5176B878823C}" type="datetime1">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latin typeface="Arial" pitchFamily="34" charset="0"/>
                <a:ea typeface="SimSun" pitchFamily="2" charset="-122"/>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a:latin typeface="Arial" pitchFamily="34" charset="0"/>
                <a:ea typeface="SimSun" pitchFamily="2" charset="-122"/>
              </a:defRPr>
            </a:lvl1pPr>
          </a:lstStyle>
          <a:p>
            <a:pPr>
              <a:defRPr/>
            </a:pPr>
            <a:fld id="{2F79198F-8968-4913-9A29-E0DFBADAB5CD}" type="slidenum">
              <a:rPr lang="en-CA"/>
              <a:pPr>
                <a:defRPr/>
              </a:pPr>
              <a:t>‹#›</a:t>
            </a:fld>
            <a:endParaRPr lang="en-CA" dirty="0"/>
          </a:p>
        </p:txBody>
      </p:sp>
    </p:spTree>
    <p:extLst>
      <p:ext uri="{BB962C8B-B14F-4D97-AF65-F5344CB8AC3E}">
        <p14:creationId xmlns:p14="http://schemas.microsoft.com/office/powerpoint/2010/main" val="18917345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CA"/>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5080FFC3-D1C8-4C24-91D5-F658AB91FF5E}" type="slidenum">
              <a:rPr lang="en-CA"/>
              <a:pPr>
                <a:defRPr/>
              </a:pPr>
              <a:t>‹#›</a:t>
            </a:fld>
            <a:endParaRPr lang="en-CA" dirty="0"/>
          </a:p>
        </p:txBody>
      </p:sp>
    </p:spTree>
    <p:extLst>
      <p:ext uri="{BB962C8B-B14F-4D97-AF65-F5344CB8AC3E}">
        <p14:creationId xmlns:p14="http://schemas.microsoft.com/office/powerpoint/2010/main" val="3807608111"/>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77D82D28-B2EF-4DD5-A21D-2FF3590075F1}" type="slidenum">
              <a:rPr lang="en-CA"/>
              <a:pPr>
                <a:defRPr/>
              </a:pPr>
              <a:t>‹#›</a:t>
            </a:fld>
            <a:endParaRPr lang="en-CA" dirty="0"/>
          </a:p>
        </p:txBody>
      </p:sp>
    </p:spTree>
    <p:extLst>
      <p:ext uri="{BB962C8B-B14F-4D97-AF65-F5344CB8AC3E}">
        <p14:creationId xmlns:p14="http://schemas.microsoft.com/office/powerpoint/2010/main" val="356951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8" name="Footer Placeholder 7"/>
          <p:cNvSpPr>
            <a:spLocks noGrp="1"/>
          </p:cNvSpPr>
          <p:nvPr>
            <p:ph type="ftr" sz="quarter" idx="11"/>
          </p:nvPr>
        </p:nvSpPr>
        <p:spPr/>
        <p:txBody>
          <a:bodyPr/>
          <a:lstStyle/>
          <a:p>
            <a:endParaRPr lang="en-CA" dirty="0">
              <a:solidFill>
                <a:prstClr val="white">
                  <a:tint val="75000"/>
                </a:prstClr>
              </a:solidFill>
            </a:endParaRPr>
          </a:p>
        </p:txBody>
      </p:sp>
      <p:sp>
        <p:nvSpPr>
          <p:cNvPr id="9" name="Slide Number Placeholder 8"/>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00775270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CA"/>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55D7EA0C-5C94-4972-BAEB-30135F5D9F9B}" type="slidenum">
              <a:rPr lang="en-CA"/>
              <a:pPr>
                <a:defRPr/>
              </a:pPr>
              <a:t>‹#›</a:t>
            </a:fld>
            <a:endParaRPr lang="en-CA" dirty="0"/>
          </a:p>
        </p:txBody>
      </p:sp>
    </p:spTree>
    <p:extLst>
      <p:ext uri="{BB962C8B-B14F-4D97-AF65-F5344CB8AC3E}">
        <p14:creationId xmlns:p14="http://schemas.microsoft.com/office/powerpoint/2010/main" val="336372120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5" name="Date Placeholder 4"/>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061B1623-0D15-41B3-B707-2E01409CB61E}" type="slidenum">
              <a:rPr lang="en-CA"/>
              <a:pPr>
                <a:defRPr/>
              </a:pPr>
              <a:t>‹#›</a:t>
            </a:fld>
            <a:endParaRPr lang="en-CA" dirty="0"/>
          </a:p>
        </p:txBody>
      </p:sp>
    </p:spTree>
    <p:extLst>
      <p:ext uri="{BB962C8B-B14F-4D97-AF65-F5344CB8AC3E}">
        <p14:creationId xmlns:p14="http://schemas.microsoft.com/office/powerpoint/2010/main" val="583134912"/>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7" name="Date Placeholder 6"/>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8" name="Footer Placeholder 7"/>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9" name="Slide Number Placeholder 8"/>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4A1C5A1-999C-401D-B291-1D331DC946D1}" type="slidenum">
              <a:rPr lang="en-CA"/>
              <a:pPr>
                <a:defRPr/>
              </a:pPr>
              <a:t>‹#›</a:t>
            </a:fld>
            <a:endParaRPr lang="en-CA" dirty="0"/>
          </a:p>
        </p:txBody>
      </p:sp>
    </p:spTree>
    <p:extLst>
      <p:ext uri="{BB962C8B-B14F-4D97-AF65-F5344CB8AC3E}">
        <p14:creationId xmlns:p14="http://schemas.microsoft.com/office/powerpoint/2010/main" val="2586264121"/>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Date Placeholder 2"/>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4" name="Footer Placeholder 3"/>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5" name="Slide Number Placeholder 4"/>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CA8E85C1-BD82-448F-B517-DFD04EED77F2}" type="slidenum">
              <a:rPr lang="en-CA"/>
              <a:pPr>
                <a:defRPr/>
              </a:pPr>
              <a:t>‹#›</a:t>
            </a:fld>
            <a:endParaRPr lang="en-CA" dirty="0"/>
          </a:p>
        </p:txBody>
      </p:sp>
    </p:spTree>
    <p:extLst>
      <p:ext uri="{BB962C8B-B14F-4D97-AF65-F5344CB8AC3E}">
        <p14:creationId xmlns:p14="http://schemas.microsoft.com/office/powerpoint/2010/main" val="133242502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3" name="Footer Placeholder 2"/>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4" name="Slide Number Placeholder 3"/>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C8D0BD63-E09D-46B3-B544-596B3AAA5FC9}" type="slidenum">
              <a:rPr lang="en-CA"/>
              <a:pPr>
                <a:defRPr/>
              </a:pPr>
              <a:t>‹#›</a:t>
            </a:fld>
            <a:endParaRPr lang="en-CA" dirty="0"/>
          </a:p>
        </p:txBody>
      </p:sp>
    </p:spTree>
    <p:extLst>
      <p:ext uri="{BB962C8B-B14F-4D97-AF65-F5344CB8AC3E}">
        <p14:creationId xmlns:p14="http://schemas.microsoft.com/office/powerpoint/2010/main" val="342480033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393C2E3C-986D-4286-B887-EB917D3B1B24}" type="slidenum">
              <a:rPr lang="en-CA"/>
              <a:pPr>
                <a:defRPr/>
              </a:pPr>
              <a:t>‹#›</a:t>
            </a:fld>
            <a:endParaRPr lang="en-CA" dirty="0"/>
          </a:p>
        </p:txBody>
      </p:sp>
    </p:spTree>
    <p:extLst>
      <p:ext uri="{BB962C8B-B14F-4D97-AF65-F5344CB8AC3E}">
        <p14:creationId xmlns:p14="http://schemas.microsoft.com/office/powerpoint/2010/main" val="232423100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6" name="Footer Placeholder 5"/>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7" name="Slide Number Placeholder 6"/>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9A7AC8D-A83F-4850-8F00-4CA584E9AC5B}" type="slidenum">
              <a:rPr lang="en-CA"/>
              <a:pPr>
                <a:defRPr/>
              </a:pPr>
              <a:t>‹#›</a:t>
            </a:fld>
            <a:endParaRPr lang="en-CA" dirty="0"/>
          </a:p>
        </p:txBody>
      </p:sp>
    </p:spTree>
    <p:extLst>
      <p:ext uri="{BB962C8B-B14F-4D97-AF65-F5344CB8AC3E}">
        <p14:creationId xmlns:p14="http://schemas.microsoft.com/office/powerpoint/2010/main" val="3547849481"/>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328426"/>
            <a:ext cx="8229600" cy="1143000"/>
          </a:xfrm>
        </p:spPr>
        <p:txBody>
          <a:bodyPr rtlCol="0">
            <a:normAutofit/>
          </a:bodyPr>
          <a:lstStyle>
            <a:lvl1pPr>
              <a:defRPr lang="en-CA"/>
            </a:lvl1pPr>
          </a:lstStyle>
          <a:p>
            <a:pPr lvl="0"/>
            <a:r>
              <a:rPr lang="en-US" smtClean="0"/>
              <a:t>Click to edit Master title style</a:t>
            </a:r>
            <a:endParaRPr lang="en-CA"/>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E2D63FC1-2DB9-44AB-89E2-C4FA22C035A9}" type="slidenum">
              <a:rPr lang="en-CA"/>
              <a:pPr>
                <a:defRPr/>
              </a:pPr>
              <a:t>‹#›</a:t>
            </a:fld>
            <a:endParaRPr lang="en-CA" dirty="0"/>
          </a:p>
        </p:txBody>
      </p:sp>
    </p:spTree>
    <p:extLst>
      <p:ext uri="{BB962C8B-B14F-4D97-AF65-F5344CB8AC3E}">
        <p14:creationId xmlns:p14="http://schemas.microsoft.com/office/powerpoint/2010/main" val="627328647"/>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CA"/>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Date Placeholder 3"/>
          <p:cNvSpPr>
            <a:spLocks noGrp="1"/>
          </p:cNvSpPr>
          <p:nvPr>
            <p:ph type="dt" sz="half" idx="10"/>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9B56A8BC-857C-4E24-867C-996CFDEA604A}" type="datetimeFigureOut">
              <a:rPr lang="en-CA"/>
              <a:pPr>
                <a:defRPr/>
              </a:pPr>
              <a:t>2015-07-06</a:t>
            </a:fld>
            <a:endParaRPr lang="en-CA" dirty="0"/>
          </a:p>
        </p:txBody>
      </p:sp>
      <p:sp>
        <p:nvSpPr>
          <p:cNvPr id="5" name="Footer Placeholder 4"/>
          <p:cNvSpPr>
            <a:spLocks noGrp="1"/>
          </p:cNvSpPr>
          <p:nvPr>
            <p:ph type="ftr" sz="quarter" idx="11"/>
          </p:nvPr>
        </p:nvSpPr>
        <p:spPr/>
        <p:txBody>
          <a:bodyPr/>
          <a:lstStyle>
            <a:lvl1pPr fontAlgn="base">
              <a:spcBef>
                <a:spcPct val="0"/>
              </a:spcBef>
              <a:spcAft>
                <a:spcPct val="0"/>
              </a:spcAft>
              <a:defRPr>
                <a:solidFill>
                  <a:prstClr val="white"/>
                </a:solidFill>
                <a:latin typeface="Arial" pitchFamily="34" charset="0"/>
              </a:defRPr>
            </a:lvl1pPr>
          </a:lstStyle>
          <a:p>
            <a:pPr>
              <a:defRPr/>
            </a:pPr>
            <a:endParaRPr lang="en-CA" dirty="0"/>
          </a:p>
        </p:txBody>
      </p:sp>
      <p:sp>
        <p:nvSpPr>
          <p:cNvPr id="6" name="Slide Number Placeholder 5"/>
          <p:cNvSpPr>
            <a:spLocks noGrp="1"/>
          </p:cNvSpPr>
          <p:nvPr>
            <p:ph type="sldNum" sz="quarter" idx="12"/>
          </p:nvPr>
        </p:nvSpPr>
        <p:spPr/>
        <p:txBody>
          <a:bodyPr/>
          <a:lstStyle>
            <a:lvl1pPr fontAlgn="base">
              <a:spcBef>
                <a:spcPct val="0"/>
              </a:spcBef>
              <a:spcAft>
                <a:spcPct val="0"/>
              </a:spcAft>
              <a:defRPr smtClean="0">
                <a:solidFill>
                  <a:prstClr val="white"/>
                </a:solidFill>
                <a:latin typeface="Arial" pitchFamily="34" charset="0"/>
              </a:defRPr>
            </a:lvl1pPr>
          </a:lstStyle>
          <a:p>
            <a:pPr>
              <a:defRPr/>
            </a:pPr>
            <a:fld id="{1A0E2F3A-2298-42F7-A407-9759C13DEF94}" type="slidenum">
              <a:rPr lang="en-CA"/>
              <a:pPr>
                <a:defRPr/>
              </a:pPr>
              <a:t>‹#›</a:t>
            </a:fld>
            <a:endParaRPr lang="en-CA" dirty="0"/>
          </a:p>
        </p:txBody>
      </p:sp>
    </p:spTree>
    <p:extLst>
      <p:ext uri="{BB962C8B-B14F-4D97-AF65-F5344CB8AC3E}">
        <p14:creationId xmlns:p14="http://schemas.microsoft.com/office/powerpoint/2010/main" val="3390954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CA"/>
          </a:p>
        </p:txBody>
      </p:sp>
      <p:sp>
        <p:nvSpPr>
          <p:cNvPr id="3" name="Date Placeholder 2"/>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4" name="Footer Placeholder 3"/>
          <p:cNvSpPr>
            <a:spLocks noGrp="1"/>
          </p:cNvSpPr>
          <p:nvPr>
            <p:ph type="ftr" sz="quarter" idx="11"/>
          </p:nvPr>
        </p:nvSpPr>
        <p:spPr/>
        <p:txBody>
          <a:bodyPr/>
          <a:lstStyle/>
          <a:p>
            <a:endParaRPr lang="en-CA" dirty="0">
              <a:solidFill>
                <a:prstClr val="white">
                  <a:tint val="75000"/>
                </a:prstClr>
              </a:solidFill>
            </a:endParaRPr>
          </a:p>
        </p:txBody>
      </p:sp>
      <p:sp>
        <p:nvSpPr>
          <p:cNvPr id="5" name="Slide Number Placeholder 4"/>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38936621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3" name="Footer Placeholder 2"/>
          <p:cNvSpPr>
            <a:spLocks noGrp="1"/>
          </p:cNvSpPr>
          <p:nvPr>
            <p:ph type="ftr" sz="quarter" idx="11"/>
          </p:nvPr>
        </p:nvSpPr>
        <p:spPr/>
        <p:txBody>
          <a:bodyPr/>
          <a:lstStyle/>
          <a:p>
            <a:endParaRPr lang="en-CA" dirty="0">
              <a:solidFill>
                <a:prstClr val="white">
                  <a:tint val="75000"/>
                </a:prstClr>
              </a:solidFill>
            </a:endParaRPr>
          </a:p>
        </p:txBody>
      </p:sp>
      <p:sp>
        <p:nvSpPr>
          <p:cNvPr id="4" name="Slide Number Placeholder 3"/>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938543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CA"/>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0160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CA"/>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6" name="Footer Placeholder 5"/>
          <p:cNvSpPr>
            <a:spLocks noGrp="1"/>
          </p:cNvSpPr>
          <p:nvPr>
            <p:ph type="ftr" sz="quarter" idx="11"/>
          </p:nvPr>
        </p:nvSpPr>
        <p:spPr/>
        <p:txBody>
          <a:bodyPr/>
          <a:lstStyle/>
          <a:p>
            <a:endParaRPr lang="en-CA" dirty="0">
              <a:solidFill>
                <a:prstClr val="white">
                  <a:tint val="75000"/>
                </a:prstClr>
              </a:solidFill>
            </a:endParaRPr>
          </a:p>
        </p:txBody>
      </p:sp>
      <p:sp>
        <p:nvSpPr>
          <p:cNvPr id="7" name="Slide Number Placeholder 6"/>
          <p:cNvSpPr>
            <a:spLocks noGrp="1"/>
          </p:cNvSpPr>
          <p:nvPr>
            <p:ph type="sldNum" sz="quarter" idx="12"/>
          </p:nvPr>
        </p:nvSpPr>
        <p:spPr/>
        <p:txBody>
          <a:body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5761814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slideLayout" Target="../slideLayouts/slideLayout36.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5" Type="http://schemas.openxmlformats.org/officeDocument/2006/relationships/image" Target="../media/image1.jpeg"/><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jpe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3.jpe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 Id="rId1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989644808"/>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7" name="Picture 7" descr="PPT_fond_23mai2013_3.jpg"/>
          <p:cNvPicPr>
            <a:picLocks noChangeAspect="1"/>
          </p:cNvPicPr>
          <p:nvPr userDrawn="1"/>
        </p:nvPicPr>
        <p:blipFill>
          <a:blip r:embed="rId14"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CA"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E801203-0713-442E-8233-C7DA8992A1E0}" type="datetimeFigureOut">
              <a:rPr lang="en-CA" smtClean="0">
                <a:solidFill>
                  <a:prstClr val="white">
                    <a:tint val="75000"/>
                  </a:prstClr>
                </a:solidFill>
              </a:rPr>
              <a:pPr/>
              <a:t>2015-07-06</a:t>
            </a:fld>
            <a:endParaRPr lang="en-CA" dirty="0">
              <a:solidFill>
                <a:prstClr val="white">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dirty="0">
              <a:solidFill>
                <a:prstClr val="white">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3B8EED-60FF-4798-B00A-5F8F0039E366}" type="slidenum">
              <a:rPr lang="en-CA" smtClean="0">
                <a:solidFill>
                  <a:prstClr val="white">
                    <a:tint val="75000"/>
                  </a:prstClr>
                </a:solidFill>
              </a:rPr>
              <a:pPr/>
              <a:t>‹#›</a:t>
            </a:fld>
            <a:endParaRPr lang="en-CA" dirty="0">
              <a:solidFill>
                <a:prstClr val="white">
                  <a:tint val="75000"/>
                </a:prstClr>
              </a:solidFill>
            </a:endParaRPr>
          </a:p>
        </p:txBody>
      </p:sp>
    </p:spTree>
    <p:extLst>
      <p:ext uri="{BB962C8B-B14F-4D97-AF65-F5344CB8AC3E}">
        <p14:creationId xmlns:p14="http://schemas.microsoft.com/office/powerpoint/2010/main" val="4249791215"/>
      </p:ext>
    </p:extLst>
  </p:cSld>
  <p:clrMap bg1="dk1" tx1="lt1" bg2="dk2" tx2="lt2" accent1="accent1" accent2="accent2" accent3="accent3" accent4="accent4" accent5="accent5" accent6="accent6" hlink="hlink" folHlink="folHlink"/>
  <p:sldLayoutIdLst>
    <p:sldLayoutId id="2147483926" r:id="rId1"/>
    <p:sldLayoutId id="2147483927" r:id="rId2"/>
    <p:sldLayoutId id="2147483928" r:id="rId3"/>
    <p:sldLayoutId id="2147483929" r:id="rId4"/>
    <p:sldLayoutId id="2147483930" r:id="rId5"/>
    <p:sldLayoutId id="2147483931" r:id="rId6"/>
    <p:sldLayoutId id="2147483932" r:id="rId7"/>
    <p:sldLayoutId id="2147483933" r:id="rId8"/>
    <p:sldLayoutId id="2147483934" r:id="rId9"/>
    <p:sldLayoutId id="2147483935" r:id="rId10"/>
    <p:sldLayoutId id="2147483936" r:id="rId11"/>
    <p:sldLayoutId id="2147483937" r:id="rId12"/>
  </p:sldLayoutIdLst>
  <p:txStyles>
    <p:titleStyle>
      <a:lvl1pPr algn="ctr" defTabSz="914400" rtl="0" eaLnBrk="1" latinLnBrk="0" hangingPunct="1">
        <a:spcBef>
          <a:spcPct val="0"/>
        </a:spcBef>
        <a:buNone/>
        <a:defRPr sz="4400" kern="1200">
          <a:solidFill>
            <a:srgbClr val="002060"/>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002060"/>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rgbClr val="002060"/>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rgbClr val="002060"/>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6" name="Picture 7" descr="PPT_fond_23mai2013_3.jpg"/>
          <p:cNvPicPr>
            <a:picLocks noChangeAspect="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zh-CN" smtClean="0"/>
              <a:t>Click to edit Master title style</a:t>
            </a:r>
            <a:endParaRPr lang="en-CA" altLang="zh-CN" smtClean="0"/>
          </a:p>
        </p:txBody>
      </p:sp>
      <p:sp>
        <p:nvSpPr>
          <p:cNvPr id="102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zh-CN" smtClean="0"/>
              <a:t>Click to edit Master text styles</a:t>
            </a:r>
          </a:p>
          <a:p>
            <a:pPr lvl="1"/>
            <a:r>
              <a:rPr lang="en-US" altLang="zh-CN" smtClean="0"/>
              <a:t>Second level</a:t>
            </a:r>
          </a:p>
          <a:p>
            <a:pPr lvl="2"/>
            <a:r>
              <a:rPr lang="en-US" altLang="zh-CN" smtClean="0"/>
              <a:t>Third level</a:t>
            </a:r>
          </a:p>
          <a:p>
            <a:pPr lvl="3"/>
            <a:r>
              <a:rPr lang="en-US" altLang="zh-CN" smtClean="0"/>
              <a:t>Fourth level</a:t>
            </a:r>
          </a:p>
          <a:p>
            <a:pPr lvl="4"/>
            <a:r>
              <a:rPr lang="en-US" altLang="zh-CN" smtClean="0"/>
              <a:t>Fifth level</a:t>
            </a:r>
            <a:endParaRPr lang="en-CA" altLang="zh-CN"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ea typeface="宋体" pitchFamily="2" charset="-122"/>
              </a:defRPr>
            </a:lvl1pPr>
          </a:lstStyle>
          <a:p>
            <a:pPr fontAlgn="base">
              <a:spcBef>
                <a:spcPct val="0"/>
              </a:spcBef>
              <a:spcAft>
                <a:spcPct val="0"/>
              </a:spcAft>
              <a:defRPr/>
            </a:pPr>
            <a:fld id="{C7C597F8-068F-4766-B493-3B99619C2297}" type="datetimeFigureOut">
              <a:rPr lang="en-CA" altLang="zh-CN"/>
              <a:pPr fontAlgn="base">
                <a:spcBef>
                  <a:spcPct val="0"/>
                </a:spcBef>
                <a:spcAft>
                  <a:spcPct val="0"/>
                </a:spcAft>
                <a:defRPr/>
              </a:pPr>
              <a:t>2015-07-06</a:t>
            </a:fld>
            <a:endParaRPr lang="en-CA" altLang="zh-CN"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ea typeface="宋体" pitchFamily="2" charset="-122"/>
              </a:defRPr>
            </a:lvl1pPr>
          </a:lstStyle>
          <a:p>
            <a:pPr fontAlgn="base">
              <a:spcBef>
                <a:spcPct val="0"/>
              </a:spcBef>
              <a:spcAft>
                <a:spcPct val="0"/>
              </a:spcAft>
              <a:defRPr/>
            </a:pPr>
            <a:endParaRPr lang="en-CA" altLang="zh-CN"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ea typeface="宋体" pitchFamily="2" charset="-122"/>
              </a:defRPr>
            </a:lvl1pPr>
          </a:lstStyle>
          <a:p>
            <a:pPr fontAlgn="base">
              <a:spcBef>
                <a:spcPct val="0"/>
              </a:spcBef>
              <a:spcAft>
                <a:spcPct val="0"/>
              </a:spcAft>
              <a:defRPr/>
            </a:pPr>
            <a:fld id="{14E129B4-ADF0-45D1-BCDD-A7B7FEF81535}" type="slidenum">
              <a:rPr lang="en-CA" altLang="zh-CN"/>
              <a:pPr fontAlgn="base">
                <a:spcBef>
                  <a:spcPct val="0"/>
                </a:spcBef>
                <a:spcAft>
                  <a:spcPct val="0"/>
                </a:spcAft>
                <a:defRPr/>
              </a:pPr>
              <a:t>‹#›</a:t>
            </a:fld>
            <a:endParaRPr lang="en-CA" altLang="zh-CN" dirty="0"/>
          </a:p>
        </p:txBody>
      </p:sp>
    </p:spTree>
    <p:extLst>
      <p:ext uri="{BB962C8B-B14F-4D97-AF65-F5344CB8AC3E}">
        <p14:creationId xmlns:p14="http://schemas.microsoft.com/office/powerpoint/2010/main" val="3847892319"/>
      </p:ext>
    </p:extLst>
  </p:cSld>
  <p:clrMap bg1="lt1" tx1="dk1" bg2="lt2" tx2="dk2" accent1="accent1" accent2="accent2" accent3="accent3" accent4="accent4" accent5="accent5" accent6="accent6" hlink="hlink" folHlink="folHlink"/>
  <p:sldLayoutIdLst>
    <p:sldLayoutId id="2147484173" r:id="rId1"/>
    <p:sldLayoutId id="2147484174" r:id="rId2"/>
    <p:sldLayoutId id="2147484175" r:id="rId3"/>
    <p:sldLayoutId id="2147484176" r:id="rId4"/>
    <p:sldLayoutId id="2147484177" r:id="rId5"/>
    <p:sldLayoutId id="2147484178" r:id="rId6"/>
    <p:sldLayoutId id="2147484179" r:id="rId7"/>
    <p:sldLayoutId id="2147484180" r:id="rId8"/>
    <p:sldLayoutId id="2147484181" r:id="rId9"/>
    <p:sldLayoutId id="2147484182" r:id="rId10"/>
    <p:sldLayoutId id="2147484183" r:id="rId11"/>
    <p:sldLayoutId id="2147484184" r:id="rId12"/>
    <p:sldLayoutId id="2147484185" r:id="rId13"/>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pic>
        <p:nvPicPr>
          <p:cNvPr id="6146" name="Picture 7" descr="PPT_fond_23mai2013_3.jpg"/>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6148"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white">
                    <a:tint val="75000"/>
                  </a:prstClr>
                </a:solidFill>
                <a:latin typeface="Calibri"/>
                <a:ea typeface="+mn-ea"/>
              </a:defRPr>
            </a:lvl1pPr>
          </a:lstStyle>
          <a:p>
            <a:pPr>
              <a:defRPr/>
            </a:pPr>
            <a:fld id="{42F933DF-4403-412A-9A47-2D877CE653CA}" type="datetime1">
              <a:rPr lang="en-CA"/>
              <a:pPr>
                <a:defRPr/>
              </a:pPr>
              <a:t>2015-07-06</a:t>
            </a:fld>
            <a:endParaRPr lang="en-CA"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tint val="75000"/>
                  </a:prstClr>
                </a:solidFill>
                <a:latin typeface="Calibri"/>
                <a:ea typeface="+mn-ea"/>
              </a:defRPr>
            </a:lvl1pPr>
          </a:lstStyle>
          <a:p>
            <a:pPr>
              <a:defRPr/>
            </a:pPr>
            <a:endParaRPr lang="en-CA"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prstClr val="white">
                    <a:tint val="75000"/>
                  </a:prstClr>
                </a:solidFill>
                <a:latin typeface="Calibri"/>
                <a:ea typeface="+mn-ea"/>
              </a:defRPr>
            </a:lvl1pPr>
          </a:lstStyle>
          <a:p>
            <a:pPr>
              <a:defRPr/>
            </a:pPr>
            <a:fld id="{949C8064-F814-4A04-B1DA-52FFDE075702}" type="slidenum">
              <a:rPr lang="en-CA"/>
              <a:pPr>
                <a:defRPr/>
              </a:pPr>
              <a:t>‹#›</a:t>
            </a:fld>
            <a:endParaRPr lang="en-CA" dirty="0"/>
          </a:p>
        </p:txBody>
      </p:sp>
    </p:spTree>
    <p:extLst>
      <p:ext uri="{BB962C8B-B14F-4D97-AF65-F5344CB8AC3E}">
        <p14:creationId xmlns:p14="http://schemas.microsoft.com/office/powerpoint/2010/main" val="1983238359"/>
      </p:ext>
    </p:extLst>
  </p:cSld>
  <p:clrMap bg1="dk1" tx1="lt1" bg2="dk2" tx2="lt2" accent1="accent1" accent2="accent2" accent3="accent3" accent4="accent4" accent5="accent5" accent6="accent6" hlink="hlink" folHlink="folHlink"/>
  <p:sldLayoutIdLst>
    <p:sldLayoutId id="2147484200" r:id="rId1"/>
    <p:sldLayoutId id="2147484201" r:id="rId2"/>
    <p:sldLayoutId id="2147484202" r:id="rId3"/>
    <p:sldLayoutId id="2147484203" r:id="rId4"/>
    <p:sldLayoutId id="2147484204" r:id="rId5"/>
    <p:sldLayoutId id="2147484205" r:id="rId6"/>
    <p:sldLayoutId id="2147484206" r:id="rId7"/>
    <p:sldLayoutId id="2147484207" r:id="rId8"/>
    <p:sldLayoutId id="2147484208" r:id="rId9"/>
    <p:sldLayoutId id="2147484209" r:id="rId10"/>
    <p:sldLayoutId id="2147484210" r:id="rId11"/>
  </p:sldLayoutIdLst>
  <p:hf hdr="0" ftr="0" dt="0"/>
  <p:txStyles>
    <p:titleStyle>
      <a:lvl1pPr algn="ctr" rtl="0" eaLnBrk="0" fontAlgn="base" hangingPunct="0">
        <a:spcBef>
          <a:spcPct val="0"/>
        </a:spcBef>
        <a:spcAft>
          <a:spcPct val="0"/>
        </a:spcAft>
        <a:defRPr sz="4400" kern="1200">
          <a:solidFill>
            <a:srgbClr val="002060"/>
          </a:solidFill>
          <a:latin typeface="+mj-lt"/>
          <a:ea typeface="+mj-ea"/>
          <a:cs typeface="+mj-cs"/>
        </a:defRPr>
      </a:lvl1pPr>
      <a:lvl2pPr algn="ctr" rtl="0" eaLnBrk="0" fontAlgn="base" hangingPunct="0">
        <a:spcBef>
          <a:spcPct val="0"/>
        </a:spcBef>
        <a:spcAft>
          <a:spcPct val="0"/>
        </a:spcAft>
        <a:defRPr sz="4400">
          <a:solidFill>
            <a:srgbClr val="002060"/>
          </a:solidFill>
          <a:latin typeface="Calibri" pitchFamily="34" charset="0"/>
        </a:defRPr>
      </a:lvl2pPr>
      <a:lvl3pPr algn="ctr" rtl="0" eaLnBrk="0" fontAlgn="base" hangingPunct="0">
        <a:spcBef>
          <a:spcPct val="0"/>
        </a:spcBef>
        <a:spcAft>
          <a:spcPct val="0"/>
        </a:spcAft>
        <a:defRPr sz="4400">
          <a:solidFill>
            <a:srgbClr val="002060"/>
          </a:solidFill>
          <a:latin typeface="Calibri" pitchFamily="34" charset="0"/>
        </a:defRPr>
      </a:lvl3pPr>
      <a:lvl4pPr algn="ctr" rtl="0" eaLnBrk="0" fontAlgn="base" hangingPunct="0">
        <a:spcBef>
          <a:spcPct val="0"/>
        </a:spcBef>
        <a:spcAft>
          <a:spcPct val="0"/>
        </a:spcAft>
        <a:defRPr sz="4400">
          <a:solidFill>
            <a:srgbClr val="002060"/>
          </a:solidFill>
          <a:latin typeface="Calibri" pitchFamily="34" charset="0"/>
        </a:defRPr>
      </a:lvl4pPr>
      <a:lvl5pPr algn="ctr" rtl="0" eaLnBrk="0" fontAlgn="base" hangingPunct="0">
        <a:spcBef>
          <a:spcPct val="0"/>
        </a:spcBef>
        <a:spcAft>
          <a:spcPct val="0"/>
        </a:spcAft>
        <a:defRPr sz="4400">
          <a:solidFill>
            <a:srgbClr val="002060"/>
          </a:solidFill>
          <a:latin typeface="Calibri" pitchFamily="34" charset="0"/>
        </a:defRPr>
      </a:lvl5pPr>
      <a:lvl6pPr marL="457200" algn="ctr" rtl="0" fontAlgn="base">
        <a:spcBef>
          <a:spcPct val="0"/>
        </a:spcBef>
        <a:spcAft>
          <a:spcPct val="0"/>
        </a:spcAft>
        <a:defRPr sz="4400">
          <a:solidFill>
            <a:srgbClr val="002060"/>
          </a:solidFill>
          <a:latin typeface="Calibri" pitchFamily="34" charset="0"/>
        </a:defRPr>
      </a:lvl6pPr>
      <a:lvl7pPr marL="914400" algn="ctr" rtl="0" fontAlgn="base">
        <a:spcBef>
          <a:spcPct val="0"/>
        </a:spcBef>
        <a:spcAft>
          <a:spcPct val="0"/>
        </a:spcAft>
        <a:defRPr sz="4400">
          <a:solidFill>
            <a:srgbClr val="002060"/>
          </a:solidFill>
          <a:latin typeface="Calibri" pitchFamily="34" charset="0"/>
        </a:defRPr>
      </a:lvl7pPr>
      <a:lvl8pPr marL="1371600" algn="ctr" rtl="0" fontAlgn="base">
        <a:spcBef>
          <a:spcPct val="0"/>
        </a:spcBef>
        <a:spcAft>
          <a:spcPct val="0"/>
        </a:spcAft>
        <a:defRPr sz="4400">
          <a:solidFill>
            <a:srgbClr val="002060"/>
          </a:solidFill>
          <a:latin typeface="Calibri" pitchFamily="34" charset="0"/>
        </a:defRPr>
      </a:lvl8pPr>
      <a:lvl9pPr marL="1828800" algn="ctr" rtl="0" fontAlgn="base">
        <a:spcBef>
          <a:spcPct val="0"/>
        </a:spcBef>
        <a:spcAft>
          <a:spcPct val="0"/>
        </a:spcAft>
        <a:defRPr sz="4400">
          <a:solidFill>
            <a:srgbClr val="002060"/>
          </a:solidFill>
          <a:latin typeface="Calibri" pitchFamily="34" charset="0"/>
        </a:defRPr>
      </a:lvl9pPr>
    </p:titleStyle>
    <p:bodyStyle>
      <a:lvl1pPr marL="342900" indent="-342900" algn="l" rtl="0" eaLnBrk="0" fontAlgn="base" hangingPunct="0">
        <a:spcBef>
          <a:spcPct val="20000"/>
        </a:spcBef>
        <a:spcAft>
          <a:spcPct val="0"/>
        </a:spcAft>
        <a:buFont typeface="Arial" pitchFamily="34" charset="0"/>
        <a:buChar char="•"/>
        <a:defRPr sz="3200" kern="1200">
          <a:solidFill>
            <a:srgbClr val="002060"/>
          </a:solidFill>
          <a:latin typeface="+mn-lt"/>
          <a:ea typeface="+mn-ea"/>
          <a:cs typeface="+mn-cs"/>
        </a:defRPr>
      </a:lvl1pPr>
      <a:lvl2pPr marL="742950" indent="-285750" algn="l" rtl="0" eaLnBrk="0" fontAlgn="base" hangingPunct="0">
        <a:spcBef>
          <a:spcPct val="20000"/>
        </a:spcBef>
        <a:spcAft>
          <a:spcPct val="0"/>
        </a:spcAft>
        <a:buFont typeface="Arial" pitchFamily="34" charset="0"/>
        <a:buChar char="–"/>
        <a:defRPr sz="2800" kern="1200">
          <a:solidFill>
            <a:srgbClr val="002060"/>
          </a:solidFill>
          <a:latin typeface="+mn-lt"/>
          <a:ea typeface="+mn-ea"/>
          <a:cs typeface="+mn-cs"/>
        </a:defRPr>
      </a:lvl2pPr>
      <a:lvl3pPr marL="1143000" indent="-228600" algn="l" rtl="0" eaLnBrk="0" fontAlgn="base" hangingPunct="0">
        <a:spcBef>
          <a:spcPct val="20000"/>
        </a:spcBef>
        <a:spcAft>
          <a:spcPct val="0"/>
        </a:spcAft>
        <a:buFont typeface="Arial" pitchFamily="34" charset="0"/>
        <a:buChar char="•"/>
        <a:defRPr sz="2400" kern="1200">
          <a:solidFill>
            <a:srgbClr val="002060"/>
          </a:solidFill>
          <a:latin typeface="+mn-lt"/>
          <a:ea typeface="+mn-ea"/>
          <a:cs typeface="+mn-cs"/>
        </a:defRPr>
      </a:lvl3pPr>
      <a:lvl4pPr marL="16002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4pPr>
      <a:lvl5pPr marL="2057400" indent="-228600" algn="l" rtl="0" eaLnBrk="0" fontAlgn="base" hangingPunct="0">
        <a:spcBef>
          <a:spcPct val="20000"/>
        </a:spcBef>
        <a:spcAft>
          <a:spcPct val="0"/>
        </a:spcAft>
        <a:buFont typeface="Arial" pitchFamily="34" charset="0"/>
        <a:buChar char="»"/>
        <a:defRPr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194" name="Picture 6"/>
          <p:cNvPicPr>
            <a:picLocks noChangeAspect="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5" name="Text Placeholder 2"/>
          <p:cNvSpPr>
            <a:spLocks noGrp="1"/>
          </p:cNvSpPr>
          <p:nvPr>
            <p:ph type="body" idx="1"/>
          </p:nvPr>
        </p:nvSpPr>
        <p:spPr bwMode="auto">
          <a:xfrm>
            <a:off x="457200" y="1628775"/>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CA"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smtClean="0">
                <a:solidFill>
                  <a:prstClr val="white"/>
                </a:solidFill>
                <a:latin typeface="Calibri"/>
              </a:defRPr>
            </a:lvl1pPr>
          </a:lstStyle>
          <a:p>
            <a:pPr>
              <a:defRPr/>
            </a:pPr>
            <a:fld id="{9B56A8BC-857C-4E24-867C-996CFDEA604A}" type="datetimeFigureOut">
              <a:rPr lang="en-CA">
                <a:ea typeface="SimSun" pitchFamily="2" charset="-122"/>
              </a:rPr>
              <a:pPr>
                <a:defRPr/>
              </a:pPr>
              <a:t>2015-07-06</a:t>
            </a:fld>
            <a:endParaRPr lang="en-CA" dirty="0">
              <a:ea typeface="SimSun" pitchFamily="2" charset="-122"/>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white"/>
                </a:solidFill>
                <a:latin typeface="Calibri"/>
              </a:defRPr>
            </a:lvl1pPr>
          </a:lstStyle>
          <a:p>
            <a:pPr>
              <a:defRPr/>
            </a:pPr>
            <a:endParaRPr lang="en-CA" dirty="0">
              <a:ea typeface="SimSun" pitchFamily="2" charset="-122"/>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smtClean="0">
                <a:solidFill>
                  <a:prstClr val="white"/>
                </a:solidFill>
                <a:latin typeface="Calibri"/>
              </a:defRPr>
            </a:lvl1pPr>
          </a:lstStyle>
          <a:p>
            <a:pPr>
              <a:defRPr/>
            </a:pPr>
            <a:fld id="{81EC0FBA-AC48-4AB1-A15C-036BA990F4A1}" type="slidenum">
              <a:rPr lang="en-CA">
                <a:ea typeface="SimSun" pitchFamily="2" charset="-122"/>
              </a:rPr>
              <a:pPr>
                <a:defRPr/>
              </a:pPr>
              <a:t>‹#›</a:t>
            </a:fld>
            <a:endParaRPr lang="en-CA" dirty="0">
              <a:ea typeface="SimSun" pitchFamily="2" charset="-122"/>
            </a:endParaRPr>
          </a:p>
        </p:txBody>
      </p:sp>
      <p:pic>
        <p:nvPicPr>
          <p:cNvPr id="8199" name="Picture 7"/>
          <p:cNvPicPr>
            <a:picLocks noChangeAspect="1"/>
          </p:cNvPicPr>
          <p:nvPr userDrawn="1"/>
        </p:nvPicPr>
        <p:blipFill>
          <a:blip r:embed="rId14" cstate="print">
            <a:extLst>
              <a:ext uri="{28A0092B-C50C-407E-A947-70E740481C1C}">
                <a14:useLocalDpi xmlns:a14="http://schemas.microsoft.com/office/drawing/2010/main" val="0"/>
              </a:ext>
            </a:extLst>
          </a:blip>
          <a:srcRect t="16460" r="14211" b="38980"/>
          <a:stretch>
            <a:fillRect/>
          </a:stretch>
        </p:blipFill>
        <p:spPr bwMode="auto">
          <a:xfrm>
            <a:off x="1855788" y="7938"/>
            <a:ext cx="7288212"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200" name="Title Placeholder 1"/>
          <p:cNvSpPr>
            <a:spLocks noGrp="1"/>
          </p:cNvSpPr>
          <p:nvPr>
            <p:ph type="title"/>
          </p:nvPr>
        </p:nvSpPr>
        <p:spPr bwMode="auto">
          <a:xfrm>
            <a:off x="457200" y="328613"/>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CA" altLang="en-US" smtClean="0"/>
          </a:p>
        </p:txBody>
      </p:sp>
    </p:spTree>
    <p:extLst>
      <p:ext uri="{BB962C8B-B14F-4D97-AF65-F5344CB8AC3E}">
        <p14:creationId xmlns:p14="http://schemas.microsoft.com/office/powerpoint/2010/main" val="1109999888"/>
      </p:ext>
    </p:extLst>
  </p:cSld>
  <p:clrMap bg1="lt1" tx1="dk1" bg2="lt2" tx2="dk2" accent1="accent1" accent2="accent2" accent3="accent3" accent4="accent4" accent5="accent5" accent6="accent6" hlink="hlink" folHlink="folHlink"/>
  <p:sldLayoutIdLst>
    <p:sldLayoutId id="2147485458" r:id="rId1"/>
    <p:sldLayoutId id="2147485459" r:id="rId2"/>
    <p:sldLayoutId id="2147485460" r:id="rId3"/>
    <p:sldLayoutId id="2147485461" r:id="rId4"/>
    <p:sldLayoutId id="2147485462" r:id="rId5"/>
    <p:sldLayoutId id="2147485463" r:id="rId6"/>
    <p:sldLayoutId id="2147485464" r:id="rId7"/>
    <p:sldLayoutId id="2147485465" r:id="rId8"/>
    <p:sldLayoutId id="2147485466" r:id="rId9"/>
    <p:sldLayoutId id="2147485467" r:id="rId10"/>
    <p:sldLayoutId id="2147485468" r:id="rId11"/>
  </p:sldLayoutIdLst>
  <p:txStyles>
    <p:titleStyle>
      <a:lvl1pPr algn="ctr" rtl="0" fontAlgn="base">
        <a:spcBef>
          <a:spcPct val="0"/>
        </a:spcBef>
        <a:spcAft>
          <a:spcPct val="0"/>
        </a:spcAft>
        <a:defRPr lang="en-CA" sz="4000" kern="1200">
          <a:solidFill>
            <a:srgbClr val="002060"/>
          </a:solidFill>
          <a:latin typeface="+mj-lt"/>
          <a:ea typeface="+mj-ea"/>
          <a:cs typeface="+mj-cs"/>
        </a:defRPr>
      </a:lvl1pPr>
      <a:lvl2pPr algn="ctr" rtl="0" fontAlgn="base">
        <a:spcBef>
          <a:spcPct val="0"/>
        </a:spcBef>
        <a:spcAft>
          <a:spcPct val="0"/>
        </a:spcAft>
        <a:defRPr sz="4000">
          <a:solidFill>
            <a:srgbClr val="002060"/>
          </a:solidFill>
          <a:latin typeface="Calibri" pitchFamily="34" charset="0"/>
        </a:defRPr>
      </a:lvl2pPr>
      <a:lvl3pPr algn="ctr" rtl="0" fontAlgn="base">
        <a:spcBef>
          <a:spcPct val="0"/>
        </a:spcBef>
        <a:spcAft>
          <a:spcPct val="0"/>
        </a:spcAft>
        <a:defRPr sz="4000">
          <a:solidFill>
            <a:srgbClr val="002060"/>
          </a:solidFill>
          <a:latin typeface="Calibri" pitchFamily="34" charset="0"/>
        </a:defRPr>
      </a:lvl3pPr>
      <a:lvl4pPr algn="ctr" rtl="0" fontAlgn="base">
        <a:spcBef>
          <a:spcPct val="0"/>
        </a:spcBef>
        <a:spcAft>
          <a:spcPct val="0"/>
        </a:spcAft>
        <a:defRPr sz="4000">
          <a:solidFill>
            <a:srgbClr val="002060"/>
          </a:solidFill>
          <a:latin typeface="Calibri" pitchFamily="34" charset="0"/>
        </a:defRPr>
      </a:lvl4pPr>
      <a:lvl5pPr algn="ctr" rtl="0" fontAlgn="base">
        <a:spcBef>
          <a:spcPct val="0"/>
        </a:spcBef>
        <a:spcAft>
          <a:spcPct val="0"/>
        </a:spcAft>
        <a:defRPr sz="4000">
          <a:solidFill>
            <a:srgbClr val="002060"/>
          </a:solidFill>
          <a:latin typeface="Calibri" pitchFamily="34" charset="0"/>
        </a:defRPr>
      </a:lvl5pPr>
      <a:lvl6pPr marL="457200" algn="ctr" rtl="0" fontAlgn="base">
        <a:spcBef>
          <a:spcPct val="0"/>
        </a:spcBef>
        <a:spcAft>
          <a:spcPct val="0"/>
        </a:spcAft>
        <a:defRPr sz="4000">
          <a:solidFill>
            <a:srgbClr val="002060"/>
          </a:solidFill>
          <a:latin typeface="Calibri" pitchFamily="34" charset="0"/>
        </a:defRPr>
      </a:lvl6pPr>
      <a:lvl7pPr marL="914400" algn="ctr" rtl="0" fontAlgn="base">
        <a:spcBef>
          <a:spcPct val="0"/>
        </a:spcBef>
        <a:spcAft>
          <a:spcPct val="0"/>
        </a:spcAft>
        <a:defRPr sz="4000">
          <a:solidFill>
            <a:srgbClr val="002060"/>
          </a:solidFill>
          <a:latin typeface="Calibri" pitchFamily="34" charset="0"/>
        </a:defRPr>
      </a:lvl7pPr>
      <a:lvl8pPr marL="1371600" algn="ctr" rtl="0" fontAlgn="base">
        <a:spcBef>
          <a:spcPct val="0"/>
        </a:spcBef>
        <a:spcAft>
          <a:spcPct val="0"/>
        </a:spcAft>
        <a:defRPr sz="4000">
          <a:solidFill>
            <a:srgbClr val="002060"/>
          </a:solidFill>
          <a:latin typeface="Calibri" pitchFamily="34" charset="0"/>
        </a:defRPr>
      </a:lvl8pPr>
      <a:lvl9pPr marL="1828800" algn="ctr" rtl="0" fontAlgn="base">
        <a:spcBef>
          <a:spcPct val="0"/>
        </a:spcBef>
        <a:spcAft>
          <a:spcPct val="0"/>
        </a:spcAft>
        <a:defRPr sz="4000">
          <a:solidFill>
            <a:srgbClr val="002060"/>
          </a:solidFill>
          <a:latin typeface="Calibri" pitchFamily="34" charset="0"/>
        </a:defRPr>
      </a:lvl9pPr>
    </p:titleStyle>
    <p:bodyStyle>
      <a:lvl1pPr marL="342900" indent="-342900" algn="l" rtl="0" fontAlgn="base">
        <a:spcBef>
          <a:spcPct val="20000"/>
        </a:spcBef>
        <a:spcAft>
          <a:spcPct val="0"/>
        </a:spcAft>
        <a:buFont typeface="Arial" pitchFamily="34" charset="0"/>
        <a:buChar char="•"/>
        <a:defRPr lang="en-US" sz="3200" kern="1200">
          <a:solidFill>
            <a:srgbClr val="002060"/>
          </a:solidFill>
          <a:latin typeface="+mn-lt"/>
          <a:ea typeface="+mn-ea"/>
          <a:cs typeface="+mn-cs"/>
        </a:defRPr>
      </a:lvl1pPr>
      <a:lvl2pPr marL="742950" indent="-285750" algn="l" rtl="0" fontAlgn="base">
        <a:spcBef>
          <a:spcPct val="20000"/>
        </a:spcBef>
        <a:spcAft>
          <a:spcPct val="0"/>
        </a:spcAft>
        <a:buFont typeface="Arial" pitchFamily="34" charset="0"/>
        <a:buChar char="–"/>
        <a:defRPr lang="en-US" sz="2800" kern="1200">
          <a:solidFill>
            <a:srgbClr val="002060"/>
          </a:solidFill>
          <a:latin typeface="+mn-lt"/>
          <a:ea typeface="+mn-ea"/>
          <a:cs typeface="+mn-cs"/>
        </a:defRPr>
      </a:lvl2pPr>
      <a:lvl3pPr marL="1143000" indent="-228600" algn="l" rtl="0" fontAlgn="base">
        <a:spcBef>
          <a:spcPct val="20000"/>
        </a:spcBef>
        <a:spcAft>
          <a:spcPct val="0"/>
        </a:spcAft>
        <a:buFont typeface="Arial" pitchFamily="34" charset="0"/>
        <a:buChar char="•"/>
        <a:defRPr lang="en-US" sz="2400" kern="1200">
          <a:solidFill>
            <a:srgbClr val="002060"/>
          </a:solidFill>
          <a:latin typeface="+mn-lt"/>
          <a:ea typeface="+mn-ea"/>
          <a:cs typeface="+mn-cs"/>
        </a:defRPr>
      </a:lvl3pPr>
      <a:lvl4pPr marL="1600200" indent="-228600" algn="l" rtl="0" fontAlgn="base">
        <a:spcBef>
          <a:spcPct val="20000"/>
        </a:spcBef>
        <a:spcAft>
          <a:spcPct val="0"/>
        </a:spcAft>
        <a:buFont typeface="Arial" pitchFamily="34" charset="0"/>
        <a:buChar char="–"/>
        <a:defRPr lang="en-US" sz="2000" kern="1200">
          <a:solidFill>
            <a:srgbClr val="002060"/>
          </a:solidFill>
          <a:latin typeface="+mn-lt"/>
          <a:ea typeface="+mn-ea"/>
          <a:cs typeface="+mn-cs"/>
        </a:defRPr>
      </a:lvl4pPr>
      <a:lvl5pPr marL="2057400" indent="-228600" algn="l" rtl="0" fontAlgn="base">
        <a:spcBef>
          <a:spcPct val="20000"/>
        </a:spcBef>
        <a:spcAft>
          <a:spcPct val="0"/>
        </a:spcAft>
        <a:buFont typeface="Arial" pitchFamily="34" charset="0"/>
        <a:buChar char="»"/>
        <a:defRPr lang="en-CA" sz="2000" kern="1200">
          <a:solidFill>
            <a:srgbClr val="00206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29.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72438" y="404664"/>
            <a:ext cx="9144000" cy="707886"/>
          </a:xfrm>
          <a:prstGeom prst="rect">
            <a:avLst/>
          </a:prstGeom>
        </p:spPr>
        <p:txBody>
          <a:bodyPr>
            <a:spAutoFit/>
          </a:bodyPr>
          <a:lstStyle/>
          <a:p>
            <a:pPr algn="ctr" fontAlgn="auto">
              <a:spcBef>
                <a:spcPts val="0"/>
              </a:spcBef>
              <a:spcAft>
                <a:spcPts val="0"/>
              </a:spcAft>
              <a:defRPr/>
            </a:pPr>
            <a:endParaRPr lang="en-US" sz="4000" b="1" dirty="0">
              <a:ln w="11430"/>
              <a:solidFill>
                <a:srgbClr val="002060"/>
              </a:solidFill>
              <a:effectLst>
                <a:outerShdw blurRad="50800" dist="39000" dir="5460000" algn="tl">
                  <a:srgbClr val="000000">
                    <a:alpha val="38000"/>
                  </a:srgbClr>
                </a:outerShdw>
              </a:effectLst>
              <a:latin typeface="+mn-lt"/>
              <a:ea typeface="+mn-ea"/>
            </a:endParaRP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971" y="14865"/>
            <a:ext cx="9096375" cy="6848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1 CuadroTexto"/>
          <p:cNvSpPr txBox="1"/>
          <p:nvPr/>
        </p:nvSpPr>
        <p:spPr>
          <a:xfrm>
            <a:off x="2843808" y="2172920"/>
            <a:ext cx="5688632" cy="2759730"/>
          </a:xfrm>
          <a:prstGeom prst="rect">
            <a:avLst/>
          </a:prstGeom>
          <a:noFill/>
        </p:spPr>
        <p:txBody>
          <a:bodyPr wrap="square" rtlCol="0">
            <a:spAutoFit/>
          </a:bodyPr>
          <a:lstStyle/>
          <a:p>
            <a:pPr>
              <a:lnSpc>
                <a:spcPts val="5200"/>
              </a:lnSpc>
            </a:pPr>
            <a:r>
              <a:rPr lang="es-MX" sz="4800" b="1" dirty="0" smtClean="0">
                <a:latin typeface="Arial" panose="020B0604020202020204" pitchFamily="34" charset="0"/>
                <a:cs typeface="Arial" panose="020B0604020202020204" pitchFamily="34" charset="0"/>
              </a:rPr>
              <a:t>CONOCIENDO</a:t>
            </a:r>
          </a:p>
          <a:p>
            <a:pPr algn="r">
              <a:lnSpc>
                <a:spcPts val="5200"/>
              </a:lnSpc>
            </a:pPr>
            <a:r>
              <a:rPr lang="es-MX" sz="4800" b="1" dirty="0" smtClean="0">
                <a:latin typeface="Arial" panose="020B0604020202020204" pitchFamily="34" charset="0"/>
                <a:cs typeface="Arial" panose="020B0604020202020204" pitchFamily="34" charset="0"/>
              </a:rPr>
              <a:t>EL DOLOR</a:t>
            </a:r>
          </a:p>
          <a:p>
            <a:pPr marL="1077913">
              <a:lnSpc>
                <a:spcPts val="5200"/>
              </a:lnSpc>
            </a:pPr>
            <a:r>
              <a:rPr lang="es-MX" sz="4800" b="1" dirty="0" smtClean="0">
                <a:latin typeface="Arial" panose="020B0604020202020204" pitchFamily="34" charset="0"/>
                <a:cs typeface="Arial" panose="020B0604020202020204" pitchFamily="34" charset="0"/>
              </a:rPr>
              <a:t>ARTICULAR</a:t>
            </a:r>
          </a:p>
          <a:p>
            <a:pPr marL="982663">
              <a:lnSpc>
                <a:spcPts val="5200"/>
              </a:lnSpc>
            </a:pPr>
            <a:r>
              <a:rPr lang="es-MX" sz="4800" b="1" dirty="0" smtClean="0">
                <a:latin typeface="Arial" panose="020B0604020202020204" pitchFamily="34" charset="0"/>
                <a:cs typeface="Arial" panose="020B0604020202020204" pitchFamily="34" charset="0"/>
              </a:rPr>
              <a:t>CRÓNICO</a:t>
            </a:r>
            <a:endParaRPr lang="es-MX" sz="4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5336429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Title 1"/>
          <p:cNvSpPr>
            <a:spLocks noGrp="1"/>
          </p:cNvSpPr>
          <p:nvPr>
            <p:ph type="title"/>
          </p:nvPr>
        </p:nvSpPr>
        <p:spPr/>
        <p:txBody>
          <a:bodyPr/>
          <a:lstStyle/>
          <a:p>
            <a:pPr eaLnBrk="1" hangingPunct="1"/>
            <a:r>
              <a:rPr lang="es-MX" altLang="en-US" dirty="0" smtClean="0"/>
              <a:t>Comité de </a:t>
            </a:r>
            <a:r>
              <a:rPr lang="es-MX" altLang="en-US" dirty="0"/>
              <a:t>d</a:t>
            </a:r>
            <a:r>
              <a:rPr lang="es-MX" altLang="en-US" dirty="0" smtClean="0"/>
              <a:t>esarrollo</a:t>
            </a:r>
            <a:endParaRPr lang="en-CA" dirty="0" smtClean="0"/>
          </a:p>
        </p:txBody>
      </p:sp>
      <p:sp>
        <p:nvSpPr>
          <p:cNvPr id="4" name="Rectangle 3"/>
          <p:cNvSpPr/>
          <p:nvPr/>
        </p:nvSpPr>
        <p:spPr>
          <a:xfrm>
            <a:off x="395288" y="1443038"/>
            <a:ext cx="2881312" cy="5032147"/>
          </a:xfrm>
          <a:prstGeom prst="rect">
            <a:avLst/>
          </a:prstGeom>
        </p:spPr>
        <p:txBody>
          <a:bodyPr>
            <a:spAutoFit/>
          </a:bodyPr>
          <a:lstStyle/>
          <a:p>
            <a:pPr fontAlgn="auto">
              <a:spcBef>
                <a:spcPts val="0"/>
              </a:spcBef>
              <a:spcAft>
                <a:spcPts val="0"/>
              </a:spcAft>
              <a:defRPr/>
            </a:pPr>
            <a:r>
              <a:rPr lang="es-MX" sz="1600" b="1" dirty="0" smtClean="0">
                <a:solidFill>
                  <a:prstClr val="black"/>
                </a:solidFill>
              </a:rPr>
              <a:t>Mario H. Cardiel, MD, MSc</a:t>
            </a:r>
          </a:p>
          <a:p>
            <a:pPr fontAlgn="auto">
              <a:spcBef>
                <a:spcPts val="0"/>
              </a:spcBef>
              <a:spcAft>
                <a:spcPts val="0"/>
              </a:spcAft>
              <a:defRPr/>
            </a:pPr>
            <a:r>
              <a:rPr lang="es-MX" sz="1600" dirty="0" smtClean="0">
                <a:solidFill>
                  <a:srgbClr val="0C6FCF">
                    <a:lumMod val="75000"/>
                  </a:srgbClr>
                </a:solidFill>
              </a:rPr>
              <a:t>Reumatólogo</a:t>
            </a:r>
          </a:p>
          <a:p>
            <a:pPr fontAlgn="auto">
              <a:spcBef>
                <a:spcPts val="0"/>
              </a:spcBef>
              <a:spcAft>
                <a:spcPts val="0"/>
              </a:spcAft>
              <a:defRPr/>
            </a:pPr>
            <a:r>
              <a:rPr lang="es-MX" sz="1600" dirty="0" smtClean="0">
                <a:solidFill>
                  <a:srgbClr val="0C6FCF">
                    <a:lumMod val="75000"/>
                  </a:srgbClr>
                </a:solidFill>
              </a:rPr>
              <a:t>Morelia, México</a:t>
            </a:r>
          </a:p>
          <a:p>
            <a:pPr fontAlgn="auto">
              <a:spcBef>
                <a:spcPts val="0"/>
              </a:spcBef>
              <a:spcAft>
                <a:spcPts val="0"/>
              </a:spcAft>
              <a:defRPr/>
            </a:pPr>
            <a:r>
              <a:rPr lang="es-MX" sz="1600" dirty="0" smtClean="0">
                <a:solidFill>
                  <a:prstClr val="white"/>
                </a:solidFill>
              </a:rPr>
              <a:t> </a:t>
            </a:r>
            <a:endParaRPr lang="es-MX" sz="2400" dirty="0" smtClean="0">
              <a:solidFill>
                <a:prstClr val="white"/>
              </a:solidFill>
            </a:endParaRPr>
          </a:p>
          <a:p>
            <a:pPr fontAlgn="auto">
              <a:spcBef>
                <a:spcPts val="0"/>
              </a:spcBef>
              <a:spcAft>
                <a:spcPts val="0"/>
              </a:spcAft>
              <a:defRPr/>
            </a:pPr>
            <a:r>
              <a:rPr lang="es-MX" sz="1600" b="1" dirty="0" smtClean="0">
                <a:solidFill>
                  <a:prstClr val="black"/>
                </a:solidFill>
              </a:rPr>
              <a:t>Andrei Danilov, MD, DSc</a:t>
            </a:r>
          </a:p>
          <a:p>
            <a:pPr fontAlgn="auto">
              <a:spcBef>
                <a:spcPts val="0"/>
              </a:spcBef>
              <a:spcAft>
                <a:spcPts val="0"/>
              </a:spcAft>
              <a:defRPr/>
            </a:pPr>
            <a:r>
              <a:rPr lang="es-MX" sz="1600" dirty="0" smtClean="0">
                <a:solidFill>
                  <a:srgbClr val="0C6FCF">
                    <a:lumMod val="75000"/>
                  </a:srgbClr>
                </a:solidFill>
              </a:rPr>
              <a:t>Neurólogo</a:t>
            </a:r>
          </a:p>
          <a:p>
            <a:pPr fontAlgn="auto">
              <a:spcBef>
                <a:spcPts val="0"/>
              </a:spcBef>
              <a:spcAft>
                <a:spcPts val="0"/>
              </a:spcAft>
              <a:defRPr/>
            </a:pPr>
            <a:r>
              <a:rPr lang="es-MX" sz="1600" dirty="0" smtClean="0">
                <a:solidFill>
                  <a:srgbClr val="0C6FCF">
                    <a:lumMod val="75000"/>
                  </a:srgbClr>
                </a:solidFill>
              </a:rPr>
              <a:t>Moscú, Rusia</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Smail Daoudi, MD</a:t>
            </a:r>
          </a:p>
          <a:p>
            <a:pPr fontAlgn="auto">
              <a:spcBef>
                <a:spcPts val="0"/>
              </a:spcBef>
              <a:spcAft>
                <a:spcPts val="0"/>
              </a:spcAft>
              <a:defRPr/>
            </a:pPr>
            <a:r>
              <a:rPr lang="es-MX" sz="1600" dirty="0" smtClean="0">
                <a:solidFill>
                  <a:srgbClr val="0C6FCF">
                    <a:lumMod val="75000"/>
                  </a:srgbClr>
                </a:solidFill>
              </a:rPr>
              <a:t>Neurólogo</a:t>
            </a:r>
          </a:p>
          <a:p>
            <a:pPr fontAlgn="auto">
              <a:spcBef>
                <a:spcPts val="0"/>
              </a:spcBef>
              <a:spcAft>
                <a:spcPts val="0"/>
              </a:spcAft>
              <a:defRPr/>
            </a:pPr>
            <a:r>
              <a:rPr lang="es-MX" sz="1600" dirty="0" smtClean="0">
                <a:solidFill>
                  <a:srgbClr val="0C6FCF">
                    <a:lumMod val="75000"/>
                  </a:srgbClr>
                </a:solidFill>
              </a:rPr>
              <a:t>Tizi Ouzou, Argelia</a:t>
            </a:r>
          </a:p>
          <a:p>
            <a:pPr fontAlgn="auto">
              <a:spcBef>
                <a:spcPts val="0"/>
              </a:spcBef>
              <a:spcAft>
                <a:spcPts val="0"/>
              </a:spcAft>
              <a:defRPr/>
            </a:pPr>
            <a:endParaRPr lang="es-MX" sz="1600" dirty="0" smtClean="0">
              <a:solidFill>
                <a:prstClr val="white"/>
              </a:solidFill>
            </a:endParaRPr>
          </a:p>
          <a:p>
            <a:pPr fontAlgn="auto">
              <a:spcBef>
                <a:spcPts val="0"/>
              </a:spcBef>
              <a:spcAft>
                <a:spcPts val="0"/>
              </a:spcAft>
              <a:defRPr/>
            </a:pPr>
            <a:r>
              <a:rPr lang="es-MX" sz="1600" b="1" dirty="0" smtClean="0">
                <a:solidFill>
                  <a:prstClr val="black"/>
                </a:solidFill>
              </a:rPr>
              <a:t>João Batista S. Garcia, MD, PhD</a:t>
            </a:r>
          </a:p>
          <a:p>
            <a:pPr fontAlgn="auto">
              <a:spcBef>
                <a:spcPts val="0"/>
              </a:spcBef>
              <a:spcAft>
                <a:spcPts val="0"/>
              </a:spcAft>
              <a:defRPr/>
            </a:pPr>
            <a:r>
              <a:rPr lang="es-MX" sz="1600" dirty="0" smtClean="0">
                <a:solidFill>
                  <a:srgbClr val="0C6FCF">
                    <a:lumMod val="75000"/>
                  </a:srgbClr>
                </a:solidFill>
              </a:rPr>
              <a:t>Anestesiólogo</a:t>
            </a:r>
          </a:p>
          <a:p>
            <a:pPr fontAlgn="auto">
              <a:spcBef>
                <a:spcPts val="0"/>
              </a:spcBef>
              <a:spcAft>
                <a:spcPts val="0"/>
              </a:spcAft>
              <a:defRPr/>
            </a:pPr>
            <a:r>
              <a:rPr lang="es-MX" sz="1600" dirty="0" smtClean="0">
                <a:solidFill>
                  <a:srgbClr val="0C6FCF">
                    <a:lumMod val="75000"/>
                  </a:srgbClr>
                </a:solidFill>
              </a:rPr>
              <a:t>San Luis, Brasil</a:t>
            </a:r>
          </a:p>
          <a:p>
            <a:pPr fontAlgn="auto">
              <a:spcBef>
                <a:spcPts val="0"/>
              </a:spcBef>
              <a:spcAft>
                <a:spcPts val="0"/>
              </a:spcAft>
              <a:defRPr/>
            </a:pPr>
            <a:endParaRPr lang="es-MX" sz="1700" dirty="0" smtClean="0">
              <a:solidFill>
                <a:prstClr val="white"/>
              </a:solidFill>
            </a:endParaRPr>
          </a:p>
          <a:p>
            <a:pPr fontAlgn="auto">
              <a:spcBef>
                <a:spcPts val="0"/>
              </a:spcBef>
              <a:spcAft>
                <a:spcPts val="0"/>
              </a:spcAft>
              <a:defRPr/>
            </a:pPr>
            <a:r>
              <a:rPr lang="es-MX" sz="1600" b="1" dirty="0" smtClean="0">
                <a:solidFill>
                  <a:prstClr val="black"/>
                </a:solidFill>
              </a:rPr>
              <a:t>Yuzhou Guan, MD</a:t>
            </a:r>
          </a:p>
          <a:p>
            <a:pPr fontAlgn="auto">
              <a:spcBef>
                <a:spcPts val="0"/>
              </a:spcBef>
              <a:spcAft>
                <a:spcPts val="0"/>
              </a:spcAft>
              <a:defRPr/>
            </a:pPr>
            <a:r>
              <a:rPr lang="es-MX" sz="1600" dirty="0" smtClean="0">
                <a:solidFill>
                  <a:srgbClr val="0C6FCF">
                    <a:lumMod val="75000"/>
                  </a:srgbClr>
                </a:solidFill>
              </a:rPr>
              <a:t>Neurólogo</a:t>
            </a:r>
          </a:p>
          <a:p>
            <a:pPr fontAlgn="auto">
              <a:spcBef>
                <a:spcPts val="0"/>
              </a:spcBef>
              <a:spcAft>
                <a:spcPts val="0"/>
              </a:spcAft>
              <a:defRPr/>
            </a:pPr>
            <a:r>
              <a:rPr lang="es-MX" sz="1600" dirty="0" smtClean="0">
                <a:solidFill>
                  <a:srgbClr val="0C6FCF">
                    <a:lumMod val="75000"/>
                  </a:srgbClr>
                </a:solidFill>
              </a:rPr>
              <a:t>Beijing, China</a:t>
            </a:r>
            <a:endParaRPr lang="en-CA" sz="1600" dirty="0">
              <a:solidFill>
                <a:srgbClr val="0C6FCF">
                  <a:lumMod val="75000"/>
                </a:srgbClr>
              </a:solidFill>
              <a:ea typeface="SimSun" pitchFamily="2" charset="-122"/>
            </a:endParaRPr>
          </a:p>
          <a:p>
            <a:pPr>
              <a:defRPr/>
            </a:pPr>
            <a:endParaRPr lang="en-CA" sz="1700" dirty="0">
              <a:solidFill>
                <a:prstClr val="white"/>
              </a:solidFill>
              <a:ea typeface="SimSun" pitchFamily="2" charset="-122"/>
            </a:endParaRPr>
          </a:p>
        </p:txBody>
      </p:sp>
      <p:sp>
        <p:nvSpPr>
          <p:cNvPr id="5" name="Rectangle 4"/>
          <p:cNvSpPr/>
          <p:nvPr/>
        </p:nvSpPr>
        <p:spPr>
          <a:xfrm>
            <a:off x="3276600" y="1443038"/>
            <a:ext cx="2805113" cy="5262979"/>
          </a:xfrm>
          <a:prstGeom prst="rect">
            <a:avLst/>
          </a:prstGeom>
        </p:spPr>
        <p:txBody>
          <a:bodyPr>
            <a:spAutoFit/>
          </a:bodyPr>
          <a:lstStyle/>
          <a:p>
            <a:pPr fontAlgn="auto">
              <a:spcBef>
                <a:spcPts val="0"/>
              </a:spcBef>
              <a:spcAft>
                <a:spcPts val="0"/>
              </a:spcAft>
              <a:defRPr/>
            </a:pPr>
            <a:r>
              <a:rPr lang="es-MX" sz="1600" b="1" dirty="0" smtClean="0">
                <a:solidFill>
                  <a:prstClr val="black"/>
                </a:solidFill>
              </a:rPr>
              <a:t>Jianhao Lin, MD</a:t>
            </a:r>
          </a:p>
          <a:p>
            <a:pPr fontAlgn="auto">
              <a:spcBef>
                <a:spcPts val="0"/>
              </a:spcBef>
              <a:spcAft>
                <a:spcPts val="0"/>
              </a:spcAft>
              <a:defRPr/>
            </a:pPr>
            <a:r>
              <a:rPr lang="es-MX" sz="1600" dirty="0" smtClean="0">
                <a:solidFill>
                  <a:srgbClr val="0C6FCF">
                    <a:lumMod val="75000"/>
                  </a:srgbClr>
                </a:solidFill>
              </a:rPr>
              <a:t>Ortopedista</a:t>
            </a:r>
          </a:p>
          <a:p>
            <a:pPr fontAlgn="auto">
              <a:spcBef>
                <a:spcPts val="0"/>
              </a:spcBef>
              <a:spcAft>
                <a:spcPts val="0"/>
              </a:spcAft>
              <a:defRPr/>
            </a:pPr>
            <a:r>
              <a:rPr lang="es-MX" sz="1600" dirty="0" smtClean="0">
                <a:solidFill>
                  <a:srgbClr val="0C6FCF">
                    <a:lumMod val="75000"/>
                  </a:srgbClr>
                </a:solidFill>
              </a:rPr>
              <a:t>Beijing, China</a:t>
            </a:r>
          </a:p>
          <a:p>
            <a:pPr fontAlgn="auto">
              <a:spcBef>
                <a:spcPts val="0"/>
              </a:spcBef>
              <a:spcAft>
                <a:spcPts val="0"/>
              </a:spcAft>
              <a:defRPr/>
            </a:pPr>
            <a:r>
              <a:rPr lang="es-MX" sz="1600" dirty="0" smtClean="0">
                <a:solidFill>
                  <a:srgbClr val="0C6FCF">
                    <a:lumMod val="75000"/>
                  </a:srgbClr>
                </a:solidFill>
              </a:rPr>
              <a:t> </a:t>
            </a:r>
          </a:p>
          <a:p>
            <a:pPr fontAlgn="auto">
              <a:spcBef>
                <a:spcPts val="0"/>
              </a:spcBef>
              <a:spcAft>
                <a:spcPts val="0"/>
              </a:spcAft>
              <a:defRPr/>
            </a:pPr>
            <a:r>
              <a:rPr lang="es-MX" sz="1600" b="1" dirty="0" smtClean="0">
                <a:solidFill>
                  <a:prstClr val="black"/>
                </a:solidFill>
              </a:rPr>
              <a:t>Supranee Niruthisard, MD</a:t>
            </a:r>
          </a:p>
          <a:p>
            <a:pPr fontAlgn="auto">
              <a:spcBef>
                <a:spcPts val="0"/>
              </a:spcBef>
              <a:spcAft>
                <a:spcPts val="0"/>
              </a:spcAft>
              <a:defRPr/>
            </a:pPr>
            <a:r>
              <a:rPr lang="es-MX" sz="1600" dirty="0" smtClean="0">
                <a:solidFill>
                  <a:srgbClr val="0C6FCF">
                    <a:lumMod val="75000"/>
                  </a:srgbClr>
                </a:solidFill>
              </a:rPr>
              <a:t>Especialista en Dolor</a:t>
            </a:r>
          </a:p>
          <a:p>
            <a:pPr fontAlgn="auto">
              <a:spcBef>
                <a:spcPts val="0"/>
              </a:spcBef>
              <a:spcAft>
                <a:spcPts val="0"/>
              </a:spcAft>
              <a:defRPr/>
            </a:pPr>
            <a:r>
              <a:rPr lang="es-MX" sz="1600" dirty="0" smtClean="0">
                <a:solidFill>
                  <a:srgbClr val="0C6FCF">
                    <a:lumMod val="75000"/>
                  </a:srgbClr>
                </a:solidFill>
              </a:rPr>
              <a:t>Bangkok, Tailandia</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Germán Ochoa, MD</a:t>
            </a:r>
          </a:p>
          <a:p>
            <a:pPr fontAlgn="auto">
              <a:spcBef>
                <a:spcPts val="0"/>
              </a:spcBef>
              <a:spcAft>
                <a:spcPts val="0"/>
              </a:spcAft>
              <a:defRPr/>
            </a:pPr>
            <a:r>
              <a:rPr lang="es-MX" sz="1600" dirty="0" smtClean="0">
                <a:solidFill>
                  <a:srgbClr val="0C6FCF">
                    <a:lumMod val="75000"/>
                  </a:srgbClr>
                </a:solidFill>
              </a:rPr>
              <a:t>Ortopedista</a:t>
            </a:r>
          </a:p>
          <a:p>
            <a:pPr fontAlgn="auto">
              <a:spcBef>
                <a:spcPts val="0"/>
              </a:spcBef>
              <a:spcAft>
                <a:spcPts val="0"/>
              </a:spcAft>
              <a:defRPr/>
            </a:pPr>
            <a:r>
              <a:rPr lang="es-MX" sz="1600" dirty="0" smtClean="0">
                <a:solidFill>
                  <a:srgbClr val="0C6FCF">
                    <a:lumMod val="75000"/>
                  </a:srgbClr>
                </a:solidFill>
              </a:rPr>
              <a:t>Bogotá, Colombia</a:t>
            </a:r>
          </a:p>
          <a:p>
            <a:pPr fontAlgn="auto">
              <a:spcBef>
                <a:spcPts val="0"/>
              </a:spcBef>
              <a:spcAft>
                <a:spcPts val="0"/>
              </a:spcAft>
              <a:defRPr/>
            </a:pPr>
            <a:endParaRPr lang="es-MX" sz="1600" dirty="0" smtClean="0">
              <a:solidFill>
                <a:prstClr val="white"/>
              </a:solidFill>
            </a:endParaRPr>
          </a:p>
          <a:p>
            <a:pPr fontAlgn="auto">
              <a:spcBef>
                <a:spcPts val="0"/>
              </a:spcBef>
              <a:spcAft>
                <a:spcPts val="0"/>
              </a:spcAft>
              <a:defRPr/>
            </a:pPr>
            <a:r>
              <a:rPr lang="es-MX" sz="1600" b="1" dirty="0" smtClean="0">
                <a:solidFill>
                  <a:prstClr val="black"/>
                </a:solidFill>
              </a:rPr>
              <a:t>Milton Raff, MD, BSc</a:t>
            </a:r>
          </a:p>
          <a:p>
            <a:pPr fontAlgn="auto">
              <a:spcBef>
                <a:spcPts val="0"/>
              </a:spcBef>
              <a:spcAft>
                <a:spcPts val="0"/>
              </a:spcAft>
              <a:defRPr/>
            </a:pPr>
            <a:r>
              <a:rPr lang="es-MX" sz="1600" dirty="0" smtClean="0">
                <a:solidFill>
                  <a:srgbClr val="0C6FCF">
                    <a:lumMod val="75000"/>
                  </a:srgbClr>
                </a:solidFill>
              </a:rPr>
              <a:t>Especialista en Anestesiología</a:t>
            </a:r>
          </a:p>
          <a:p>
            <a:pPr fontAlgn="auto">
              <a:spcBef>
                <a:spcPts val="0"/>
              </a:spcBef>
              <a:spcAft>
                <a:spcPts val="0"/>
              </a:spcAft>
              <a:defRPr/>
            </a:pPr>
            <a:r>
              <a:rPr lang="es-MX" sz="1600" dirty="0" smtClean="0">
                <a:solidFill>
                  <a:srgbClr val="0C6FCF">
                    <a:lumMod val="75000"/>
                  </a:srgbClr>
                </a:solidFill>
              </a:rPr>
              <a:t>Ciudad del Cabo, Sudáfrica</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Raymond L. Rosales, MD, PhD</a:t>
            </a:r>
          </a:p>
          <a:p>
            <a:pPr fontAlgn="auto">
              <a:spcBef>
                <a:spcPts val="0"/>
              </a:spcBef>
              <a:spcAft>
                <a:spcPts val="0"/>
              </a:spcAft>
              <a:defRPr/>
            </a:pPr>
            <a:r>
              <a:rPr lang="es-MX" sz="1600" dirty="0" smtClean="0">
                <a:solidFill>
                  <a:srgbClr val="0C6FCF">
                    <a:lumMod val="75000"/>
                  </a:srgbClr>
                </a:solidFill>
              </a:rPr>
              <a:t>Neurólogo</a:t>
            </a:r>
          </a:p>
          <a:p>
            <a:pPr fontAlgn="auto">
              <a:spcBef>
                <a:spcPts val="0"/>
              </a:spcBef>
              <a:spcAft>
                <a:spcPts val="0"/>
              </a:spcAft>
              <a:defRPr/>
            </a:pPr>
            <a:r>
              <a:rPr lang="es-MX" sz="1600" dirty="0" smtClean="0">
                <a:solidFill>
                  <a:srgbClr val="0C6FCF">
                    <a:lumMod val="75000"/>
                  </a:srgbClr>
                </a:solidFill>
              </a:rPr>
              <a:t>Manila, Filipinas</a:t>
            </a:r>
            <a:endParaRPr lang="en-CA" sz="1600" dirty="0">
              <a:solidFill>
                <a:srgbClr val="0C6FCF">
                  <a:lumMod val="75000"/>
                </a:srgbClr>
              </a:solidFill>
              <a:ea typeface="SimSun" pitchFamily="2" charset="-122"/>
            </a:endParaRPr>
          </a:p>
          <a:p>
            <a:pPr>
              <a:defRPr/>
            </a:pPr>
            <a:endParaRPr lang="en-CA" sz="1600" dirty="0" smtClean="0">
              <a:solidFill>
                <a:srgbClr val="0C6FCF">
                  <a:lumMod val="75000"/>
                </a:srgbClr>
              </a:solidFill>
              <a:ea typeface="SimSun" pitchFamily="2" charset="-122"/>
            </a:endParaRPr>
          </a:p>
          <a:p>
            <a:pPr>
              <a:defRPr/>
            </a:pPr>
            <a:r>
              <a:rPr lang="en-CA" sz="1600" dirty="0">
                <a:solidFill>
                  <a:prstClr val="white"/>
                </a:solidFill>
                <a:ea typeface="SimSun" pitchFamily="2" charset="-122"/>
              </a:rPr>
              <a:t> </a:t>
            </a:r>
          </a:p>
        </p:txBody>
      </p:sp>
      <p:sp>
        <p:nvSpPr>
          <p:cNvPr id="6" name="Rectangle 5"/>
          <p:cNvSpPr/>
          <p:nvPr/>
        </p:nvSpPr>
        <p:spPr>
          <a:xfrm>
            <a:off x="6008688" y="1447800"/>
            <a:ext cx="2955925" cy="5047536"/>
          </a:xfrm>
          <a:prstGeom prst="rect">
            <a:avLst/>
          </a:prstGeom>
        </p:spPr>
        <p:txBody>
          <a:bodyPr>
            <a:spAutoFit/>
          </a:bodyPr>
          <a:lstStyle/>
          <a:p>
            <a:pPr fontAlgn="auto">
              <a:spcBef>
                <a:spcPts val="0"/>
              </a:spcBef>
              <a:spcAft>
                <a:spcPts val="0"/>
              </a:spcAft>
              <a:defRPr/>
            </a:pPr>
            <a:r>
              <a:rPr lang="es-MX" sz="1600" b="1" dirty="0" smtClean="0">
                <a:solidFill>
                  <a:prstClr val="black"/>
                </a:solidFill>
              </a:rPr>
              <a:t>José Antonio San Juan, MD</a:t>
            </a:r>
          </a:p>
          <a:p>
            <a:pPr fontAlgn="auto">
              <a:spcBef>
                <a:spcPts val="0"/>
              </a:spcBef>
              <a:spcAft>
                <a:spcPts val="0"/>
              </a:spcAft>
              <a:defRPr/>
            </a:pPr>
            <a:r>
              <a:rPr lang="es-MX" sz="1600" dirty="0" smtClean="0">
                <a:solidFill>
                  <a:srgbClr val="0C6FCF">
                    <a:lumMod val="75000"/>
                  </a:srgbClr>
                </a:solidFill>
              </a:rPr>
              <a:t>Cirujano Ortopédico</a:t>
            </a:r>
          </a:p>
          <a:p>
            <a:pPr fontAlgn="auto">
              <a:spcBef>
                <a:spcPts val="0"/>
              </a:spcBef>
              <a:spcAft>
                <a:spcPts val="0"/>
              </a:spcAft>
              <a:defRPr/>
            </a:pPr>
            <a:r>
              <a:rPr lang="es-MX" sz="1600" dirty="0" smtClean="0">
                <a:solidFill>
                  <a:srgbClr val="0C6FCF">
                    <a:lumMod val="75000"/>
                  </a:srgbClr>
                </a:solidFill>
              </a:rPr>
              <a:t>Cebu City, Filipinas</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Ammar Salti, MD</a:t>
            </a:r>
          </a:p>
          <a:p>
            <a:pPr fontAlgn="auto">
              <a:spcBef>
                <a:spcPts val="0"/>
              </a:spcBef>
              <a:spcAft>
                <a:spcPts val="0"/>
              </a:spcAft>
              <a:defRPr/>
            </a:pPr>
            <a:r>
              <a:rPr lang="es-MX" sz="1600" dirty="0" smtClean="0">
                <a:solidFill>
                  <a:srgbClr val="0C6FCF">
                    <a:lumMod val="75000"/>
                  </a:srgbClr>
                </a:solidFill>
              </a:rPr>
              <a:t>Especialista en Anestesiología</a:t>
            </a:r>
          </a:p>
          <a:p>
            <a:pPr fontAlgn="auto">
              <a:spcBef>
                <a:spcPts val="0"/>
              </a:spcBef>
              <a:spcAft>
                <a:spcPts val="0"/>
              </a:spcAft>
              <a:defRPr/>
            </a:pPr>
            <a:r>
              <a:rPr lang="es-MX" sz="1600" dirty="0" smtClean="0">
                <a:solidFill>
                  <a:srgbClr val="0C6FCF">
                    <a:lumMod val="75000"/>
                  </a:srgbClr>
                </a:solidFill>
              </a:rPr>
              <a:t>Abu Dhabi, Emiratos Árabes Unidos</a:t>
            </a:r>
          </a:p>
          <a:p>
            <a:pPr fontAlgn="auto">
              <a:spcBef>
                <a:spcPts val="0"/>
              </a:spcBef>
              <a:spcAft>
                <a:spcPts val="0"/>
              </a:spcAft>
              <a:defRPr/>
            </a:pPr>
            <a:endParaRPr lang="es-MX" sz="1600" b="1" dirty="0" smtClean="0">
              <a:solidFill>
                <a:prstClr val="black"/>
              </a:solidFill>
            </a:endParaRPr>
          </a:p>
          <a:p>
            <a:pPr fontAlgn="auto">
              <a:spcBef>
                <a:spcPts val="0"/>
              </a:spcBef>
              <a:spcAft>
                <a:spcPts val="0"/>
              </a:spcAft>
              <a:defRPr/>
            </a:pPr>
            <a:r>
              <a:rPr lang="es-MX" sz="1600" b="1" dirty="0" smtClean="0">
                <a:solidFill>
                  <a:prstClr val="black"/>
                </a:solidFill>
              </a:rPr>
              <a:t>Xinping Tian, MD</a:t>
            </a:r>
          </a:p>
          <a:p>
            <a:pPr fontAlgn="auto">
              <a:spcBef>
                <a:spcPts val="0"/>
              </a:spcBef>
              <a:spcAft>
                <a:spcPts val="0"/>
              </a:spcAft>
              <a:defRPr/>
            </a:pPr>
            <a:r>
              <a:rPr lang="es-MX" sz="1600" dirty="0" smtClean="0">
                <a:solidFill>
                  <a:srgbClr val="0C6FCF">
                    <a:lumMod val="75000"/>
                  </a:srgbClr>
                </a:solidFill>
              </a:rPr>
              <a:t>Reumatólogo</a:t>
            </a:r>
          </a:p>
          <a:p>
            <a:pPr fontAlgn="auto">
              <a:spcBef>
                <a:spcPts val="0"/>
              </a:spcBef>
              <a:spcAft>
                <a:spcPts val="0"/>
              </a:spcAft>
              <a:defRPr/>
            </a:pPr>
            <a:r>
              <a:rPr lang="es-MX" sz="1600" dirty="0" smtClean="0">
                <a:solidFill>
                  <a:srgbClr val="0C6FCF">
                    <a:lumMod val="75000"/>
                  </a:srgbClr>
                </a:solidFill>
              </a:rPr>
              <a:t>Beijing, China</a:t>
            </a:r>
          </a:p>
          <a:p>
            <a:pPr fontAlgn="auto">
              <a:spcBef>
                <a:spcPts val="0"/>
              </a:spcBef>
              <a:spcAft>
                <a:spcPts val="0"/>
              </a:spcAft>
              <a:defRPr/>
            </a:pPr>
            <a:r>
              <a:rPr lang="es-MX" sz="1600" dirty="0" smtClean="0">
                <a:solidFill>
                  <a:prstClr val="white"/>
                </a:solidFill>
              </a:rPr>
              <a:t> </a:t>
            </a:r>
          </a:p>
          <a:p>
            <a:pPr fontAlgn="auto">
              <a:spcBef>
                <a:spcPts val="0"/>
              </a:spcBef>
              <a:spcAft>
                <a:spcPts val="0"/>
              </a:spcAft>
              <a:defRPr/>
            </a:pPr>
            <a:r>
              <a:rPr lang="es-MX" sz="1600" b="1" dirty="0" smtClean="0">
                <a:solidFill>
                  <a:prstClr val="black"/>
                </a:solidFill>
              </a:rPr>
              <a:t>Işin Ünal-Çevik, MD, PhD</a:t>
            </a:r>
          </a:p>
          <a:p>
            <a:pPr>
              <a:defRPr/>
            </a:pPr>
            <a:r>
              <a:rPr lang="es-MX" sz="1600" dirty="0" smtClean="0">
                <a:solidFill>
                  <a:srgbClr val="0C6FCF">
                    <a:lumMod val="75000"/>
                  </a:srgbClr>
                </a:solidFill>
              </a:rPr>
              <a:t>Neurólogo, Neurocientífico y Especialista en Dolor</a:t>
            </a:r>
          </a:p>
          <a:p>
            <a:pPr fontAlgn="auto">
              <a:spcBef>
                <a:spcPts val="0"/>
              </a:spcBef>
              <a:spcAft>
                <a:spcPts val="0"/>
              </a:spcAft>
              <a:defRPr/>
            </a:pPr>
            <a:r>
              <a:rPr lang="es-MX" sz="1600" dirty="0" smtClean="0">
                <a:solidFill>
                  <a:srgbClr val="0C6FCF">
                    <a:lumMod val="75000"/>
                  </a:srgbClr>
                </a:solidFill>
              </a:rPr>
              <a:t>Ankara, Turquía</a:t>
            </a:r>
            <a:endParaRPr lang="en-CA" sz="1600" dirty="0" smtClean="0">
              <a:solidFill>
                <a:srgbClr val="0C6FCF">
                  <a:lumMod val="75000"/>
                </a:srgbClr>
              </a:solidFill>
            </a:endParaRPr>
          </a:p>
          <a:p>
            <a:pPr fontAlgn="auto">
              <a:spcBef>
                <a:spcPts val="0"/>
              </a:spcBef>
              <a:spcAft>
                <a:spcPts val="0"/>
              </a:spcAft>
              <a:defRPr/>
            </a:pPr>
            <a:r>
              <a:rPr lang="en-CA" sz="1600" dirty="0">
                <a:solidFill>
                  <a:srgbClr val="0C6FCF">
                    <a:lumMod val="75000"/>
                  </a:srgbClr>
                </a:solidFill>
              </a:rPr>
              <a:t> </a:t>
            </a:r>
            <a:endParaRPr lang="en-CA" sz="1700" dirty="0">
              <a:solidFill>
                <a:prstClr val="white"/>
              </a:solidFill>
            </a:endParaRPr>
          </a:p>
          <a:p>
            <a:pPr>
              <a:defRPr/>
            </a:pPr>
            <a:endParaRPr lang="en-CA" sz="1700" dirty="0">
              <a:solidFill>
                <a:prstClr val="white"/>
              </a:solidFill>
              <a:ea typeface="SimSun" pitchFamily="2" charset="-122"/>
            </a:endParaRPr>
          </a:p>
          <a:p>
            <a:pPr>
              <a:defRPr/>
            </a:pPr>
            <a:r>
              <a:rPr lang="en-CA" sz="1700" dirty="0">
                <a:solidFill>
                  <a:prstClr val="white"/>
                </a:solidFill>
                <a:ea typeface="SimSun" pitchFamily="2" charset="-122"/>
              </a:rPr>
              <a:t> </a:t>
            </a:r>
          </a:p>
        </p:txBody>
      </p:sp>
      <p:sp>
        <p:nvSpPr>
          <p:cNvPr id="3" name="TextBox 2"/>
          <p:cNvSpPr txBox="1"/>
          <p:nvPr/>
        </p:nvSpPr>
        <p:spPr>
          <a:xfrm>
            <a:off x="2051720" y="6365875"/>
            <a:ext cx="4420954" cy="369332"/>
          </a:xfrm>
          <a:prstGeom prst="rect">
            <a:avLst/>
          </a:prstGeom>
          <a:noFill/>
        </p:spPr>
        <p:txBody>
          <a:bodyPr wrap="none">
            <a:spAutoFit/>
          </a:bodyPr>
          <a:lstStyle/>
          <a:p>
            <a:pPr>
              <a:defRPr/>
            </a:pPr>
            <a:r>
              <a:rPr lang="es-MX" i="1" dirty="0" smtClean="0">
                <a:solidFill>
                  <a:srgbClr val="002060"/>
                </a:solidFill>
                <a:ea typeface="SimSun" pitchFamily="2" charset="-122"/>
              </a:rPr>
              <a:t>Este programa fue patrocinado por Pfizer Inc.</a:t>
            </a:r>
            <a:endParaRPr lang="es-MX" i="1" dirty="0">
              <a:solidFill>
                <a:srgbClr val="002060"/>
              </a:solidFill>
              <a:ea typeface="SimSun" pitchFamily="2" charset="-122"/>
            </a:endParaRPr>
          </a:p>
        </p:txBody>
      </p:sp>
      <p:sp>
        <p:nvSpPr>
          <p:cNvPr id="116743" name="Slide Number Placeholder 8"/>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44F1A4E7-7E60-4ACF-80CF-0C7CA35C9359}" type="slidenum">
              <a:rPr lang="en-CA" smtClean="0">
                <a:solidFill>
                  <a:srgbClr val="000000"/>
                </a:solidFill>
              </a:rPr>
              <a:pPr eaLnBrk="1" hangingPunct="1"/>
              <a:t>2</a:t>
            </a:fld>
            <a:endParaRPr lang="en-CA" dirty="0" smtClean="0">
              <a:solidFill>
                <a:srgbClr val="000000"/>
              </a:solidFill>
            </a:endParaRPr>
          </a:p>
        </p:txBody>
      </p:sp>
    </p:spTree>
    <p:extLst>
      <p:ext uri="{BB962C8B-B14F-4D97-AF65-F5344CB8AC3E}">
        <p14:creationId xmlns:p14="http://schemas.microsoft.com/office/powerpoint/2010/main" val="3815223873"/>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Title 1"/>
          <p:cNvSpPr>
            <a:spLocks noGrp="1"/>
          </p:cNvSpPr>
          <p:nvPr>
            <p:ph type="title"/>
          </p:nvPr>
        </p:nvSpPr>
        <p:spPr/>
        <p:txBody>
          <a:bodyPr/>
          <a:lstStyle/>
          <a:p>
            <a:pPr eaLnBrk="1" hangingPunct="1"/>
            <a:r>
              <a:rPr lang="es-MX" dirty="0" smtClean="0"/>
              <a:t>Objetivos de aprendizaje</a:t>
            </a:r>
            <a:endParaRPr lang="en-CA" altLang="zh-CN" dirty="0" smtClean="0"/>
          </a:p>
        </p:txBody>
      </p:sp>
      <p:sp>
        <p:nvSpPr>
          <p:cNvPr id="80899" name="Content Placeholder 2"/>
          <p:cNvSpPr>
            <a:spLocks noGrp="1"/>
          </p:cNvSpPr>
          <p:nvPr>
            <p:ph idx="1"/>
          </p:nvPr>
        </p:nvSpPr>
        <p:spPr>
          <a:xfrm>
            <a:off x="323850" y="1456332"/>
            <a:ext cx="8686800" cy="4492948"/>
          </a:xfrm>
        </p:spPr>
        <p:txBody>
          <a:bodyPr/>
          <a:lstStyle/>
          <a:p>
            <a:pPr marL="266700" indent="-266700" eaLnBrk="1" hangingPunct="1">
              <a:lnSpc>
                <a:spcPct val="80000"/>
              </a:lnSpc>
              <a:spcAft>
                <a:spcPts val="600"/>
              </a:spcAft>
              <a:defRPr/>
            </a:pPr>
            <a:r>
              <a:rPr lang="es-MX" sz="2500" dirty="0" smtClean="0"/>
              <a:t>Después de completar este módulo, los participantes serán capaces de:</a:t>
            </a:r>
            <a:endParaRPr lang="en-US" altLang="zh-CN" sz="2500" spc="-20" dirty="0" smtClean="0"/>
          </a:p>
          <a:p>
            <a:pPr marL="542925" lvl="1" indent="-276225" eaLnBrk="1" hangingPunct="1">
              <a:spcBef>
                <a:spcPts val="0"/>
              </a:spcBef>
              <a:spcAft>
                <a:spcPts val="600"/>
              </a:spcAft>
              <a:defRPr/>
            </a:pPr>
            <a:r>
              <a:rPr lang="es-MX" sz="2200" dirty="0" smtClean="0"/>
              <a:t>Discutir la prevalencia del dolor articular crónico, incluyendo osteoartritis</a:t>
            </a:r>
            <a:r>
              <a:rPr lang="en-CA" altLang="zh-CN" sz="2200" dirty="0" smtClean="0"/>
              <a:t>, artritis reumatoide y espondiloartritis anquilosante</a:t>
            </a:r>
          </a:p>
          <a:p>
            <a:pPr marL="542925" lvl="1" indent="-276225" eaLnBrk="1" hangingPunct="1">
              <a:spcBef>
                <a:spcPts val="0"/>
              </a:spcBef>
              <a:spcAft>
                <a:spcPts val="600"/>
              </a:spcAft>
              <a:defRPr/>
            </a:pPr>
            <a:r>
              <a:rPr lang="es-MX" sz="2200" dirty="0" smtClean="0"/>
              <a:t>Comprender el impacto del dolor articular crónico y sus comorbilidades sobre el funcionamiento y calidad de vida del paciente</a:t>
            </a:r>
            <a:endParaRPr lang="en-CA" altLang="zh-CN" sz="2200" dirty="0" smtClean="0"/>
          </a:p>
          <a:p>
            <a:pPr marL="542925" lvl="1" indent="-276225" eaLnBrk="1" hangingPunct="1">
              <a:spcBef>
                <a:spcPts val="0"/>
              </a:spcBef>
              <a:spcAft>
                <a:spcPts val="600"/>
              </a:spcAft>
              <a:defRPr/>
            </a:pPr>
            <a:r>
              <a:rPr lang="es-MX" sz="2200" dirty="0" smtClean="0"/>
              <a:t>Explicar la fisiopatología del dolor articular crónico</a:t>
            </a:r>
            <a:endParaRPr lang="en-CA" altLang="zh-CN" sz="2200" dirty="0" smtClean="0"/>
          </a:p>
          <a:p>
            <a:pPr marL="542925" lvl="1" indent="-276225">
              <a:lnSpc>
                <a:spcPct val="90000"/>
              </a:lnSpc>
              <a:spcBef>
                <a:spcPts val="0"/>
              </a:spcBef>
              <a:spcAft>
                <a:spcPts val="600"/>
              </a:spcAft>
              <a:defRPr/>
            </a:pPr>
            <a:r>
              <a:rPr lang="es-MX" sz="2200" dirty="0" smtClean="0"/>
              <a:t>Evaluar y diagnosticar a pacientes que acuden con dolor articular crónico</a:t>
            </a:r>
          </a:p>
          <a:p>
            <a:pPr marL="542925" lvl="1" indent="-276225">
              <a:lnSpc>
                <a:spcPct val="90000"/>
              </a:lnSpc>
              <a:spcBef>
                <a:spcPts val="0"/>
              </a:spcBef>
              <a:spcAft>
                <a:spcPts val="600"/>
              </a:spcAft>
              <a:defRPr/>
            </a:pPr>
            <a:r>
              <a:rPr lang="es-MX" sz="2200" dirty="0" smtClean="0"/>
              <a:t>Seleccionar estrategias farmacológicas y no farmacológicas apropiadas para el manejo del dolor articular crónico</a:t>
            </a:r>
          </a:p>
          <a:p>
            <a:pPr marL="542925" lvl="1" indent="-276225">
              <a:lnSpc>
                <a:spcPct val="90000"/>
              </a:lnSpc>
              <a:spcBef>
                <a:spcPts val="0"/>
              </a:spcBef>
              <a:spcAft>
                <a:spcPts val="600"/>
              </a:spcAft>
              <a:defRPr/>
            </a:pPr>
            <a:r>
              <a:rPr lang="es-MX" sz="2200" dirty="0" smtClean="0"/>
              <a:t>Saber cuándo referir a los pacientes a especialistas</a:t>
            </a:r>
            <a:endParaRPr lang="en-CA" altLang="zh-CN" sz="2200" dirty="0"/>
          </a:p>
        </p:txBody>
      </p:sp>
    </p:spTree>
    <p:extLst>
      <p:ext uri="{BB962C8B-B14F-4D97-AF65-F5344CB8AC3E}">
        <p14:creationId xmlns:p14="http://schemas.microsoft.com/office/powerpoint/2010/main" val="234523709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CA" dirty="0" smtClean="0"/>
              <a:t>PREGUNTAS FRECUENTES</a:t>
            </a:r>
            <a:endParaRPr lang="en-CA" dirty="0"/>
          </a:p>
        </p:txBody>
      </p:sp>
    </p:spTree>
    <p:extLst>
      <p:ext uri="{BB962C8B-B14F-4D97-AF65-F5344CB8AC3E}">
        <p14:creationId xmlns:p14="http://schemas.microsoft.com/office/powerpoint/2010/main" val="418838840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eaLnBrk="1" hangingPunct="1"/>
            <a:r>
              <a:rPr lang="es-MX" altLang="zh-CN" dirty="0" smtClean="0"/>
              <a:t>Preguntas frecuentes</a:t>
            </a:r>
          </a:p>
        </p:txBody>
      </p:sp>
      <p:sp>
        <p:nvSpPr>
          <p:cNvPr id="159747" name="Content Placeholder 2"/>
          <p:cNvSpPr>
            <a:spLocks noGrp="1"/>
          </p:cNvSpPr>
          <p:nvPr>
            <p:ph idx="1"/>
          </p:nvPr>
        </p:nvSpPr>
        <p:spPr>
          <a:xfrm>
            <a:off x="323850" y="1600200"/>
            <a:ext cx="8640763" cy="4637088"/>
          </a:xfrm>
        </p:spPr>
        <p:txBody>
          <a:bodyPr/>
          <a:lstStyle/>
          <a:p>
            <a:pPr marL="355600" indent="-355600" eaLnBrk="1" hangingPunct="1">
              <a:spcBef>
                <a:spcPct val="0"/>
              </a:spcBef>
              <a:spcAft>
                <a:spcPts val="600"/>
              </a:spcAft>
            </a:pPr>
            <a:r>
              <a:rPr lang="es-MX" sz="2200" dirty="0" smtClean="0"/>
              <a:t>¿Por qué es importante entender los mecanismos de la inflamación en las enfermedades articulares?</a:t>
            </a:r>
          </a:p>
          <a:p>
            <a:pPr marL="355600" indent="-355600" eaLnBrk="1" hangingPunct="1">
              <a:spcBef>
                <a:spcPct val="0"/>
              </a:spcBef>
              <a:spcAft>
                <a:spcPts val="600"/>
              </a:spcAft>
            </a:pPr>
            <a:r>
              <a:rPr lang="es-MX" sz="2200" dirty="0" smtClean="0"/>
              <a:t>¿El dolor articular siempre está relacionado con destrucción de la articulación?</a:t>
            </a:r>
          </a:p>
          <a:p>
            <a:pPr marL="355600" indent="-355600" eaLnBrk="1" hangingPunct="1">
              <a:spcBef>
                <a:spcPct val="0"/>
              </a:spcBef>
              <a:spcAft>
                <a:spcPts val="600"/>
              </a:spcAft>
            </a:pPr>
            <a:r>
              <a:rPr lang="es-MX" sz="2200" dirty="0" smtClean="0"/>
              <a:t>En el tratamiento de la osteoartritis, ¿Cuándo es razonable añadir antidepresivos?</a:t>
            </a:r>
          </a:p>
        </p:txBody>
      </p:sp>
      <p:sp>
        <p:nvSpPr>
          <p:cNvPr id="159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A2421527-7A29-41B9-B92D-849C5E6B8FEB}" type="slidenum">
              <a:rPr lang="en-CA" smtClean="0">
                <a:solidFill>
                  <a:prstClr val="black"/>
                </a:solidFill>
              </a:rPr>
              <a:pPr eaLnBrk="1" hangingPunct="1"/>
              <a:t>5</a:t>
            </a:fld>
            <a:endParaRPr lang="en-CA" dirty="0" smtClean="0">
              <a:solidFill>
                <a:prstClr val="black"/>
              </a:solidFill>
            </a:endParaRPr>
          </a:p>
        </p:txBody>
      </p:sp>
    </p:spTree>
    <p:extLst>
      <p:ext uri="{BB962C8B-B14F-4D97-AF65-F5344CB8AC3E}">
        <p14:creationId xmlns:p14="http://schemas.microsoft.com/office/powerpoint/2010/main" val="41724367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p:cNvSpPr/>
          <p:nvPr/>
        </p:nvSpPr>
        <p:spPr>
          <a:xfrm>
            <a:off x="0" y="1379538"/>
            <a:ext cx="9144000" cy="5470525"/>
          </a:xfrm>
          <a:prstGeom prst="rect">
            <a:avLst/>
          </a:prstGeom>
          <a:gradFill>
            <a:gsLst>
              <a:gs pos="0">
                <a:srgbClr val="171C7A"/>
              </a:gs>
              <a:gs pos="100000">
                <a:srgbClr val="171C7A"/>
              </a:gs>
            </a:gsLst>
            <a:lin ang="5400000" scaled="0"/>
          </a:gra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base">
              <a:spcBef>
                <a:spcPct val="0"/>
              </a:spcBef>
              <a:spcAft>
                <a:spcPct val="0"/>
              </a:spcAft>
              <a:defRPr/>
            </a:pPr>
            <a:endParaRPr lang="en-US" dirty="0">
              <a:solidFill>
                <a:srgbClr val="FFFFFF"/>
              </a:solidFill>
            </a:endParaRPr>
          </a:p>
        </p:txBody>
      </p:sp>
      <p:sp>
        <p:nvSpPr>
          <p:cNvPr id="148486" name="Rectangle 20"/>
          <p:cNvSpPr>
            <a:spLocks noGrp="1" noChangeArrowheads="1"/>
          </p:cNvSpPr>
          <p:nvPr>
            <p:ph type="title"/>
          </p:nvPr>
        </p:nvSpPr>
        <p:spPr>
          <a:xfrm>
            <a:off x="457200" y="271463"/>
            <a:ext cx="8229600" cy="1143000"/>
          </a:xfrm>
        </p:spPr>
        <p:txBody>
          <a:bodyPr>
            <a:noAutofit/>
          </a:bodyPr>
          <a:lstStyle/>
          <a:p>
            <a:pPr eaLnBrk="1" hangingPunct="1">
              <a:defRPr/>
            </a:pPr>
            <a:r>
              <a:rPr lang="es-MX" sz="2800" dirty="0" smtClean="0"/>
              <a:t>¿Por qué es importante entender los mecanismos de la inflamación en las enfermedades articulares?</a:t>
            </a:r>
          </a:p>
        </p:txBody>
      </p:sp>
      <p:sp>
        <p:nvSpPr>
          <p:cNvPr id="42" name="Slide Number Placeholder 3"/>
          <p:cNvSpPr>
            <a:spLocks noGrp="1"/>
          </p:cNvSpPr>
          <p:nvPr>
            <p:ph type="sldNum" sz="quarter" idx="12"/>
          </p:nvPr>
        </p:nvSpPr>
        <p:spPr/>
        <p:txBody>
          <a:bodyPr/>
          <a:lstStyle/>
          <a:p>
            <a:pPr>
              <a:defRPr/>
            </a:pPr>
            <a:r>
              <a:rPr dirty="0">
                <a:solidFill>
                  <a:srgbClr val="FFFFFF"/>
                </a:solidFill>
              </a:rPr>
              <a:t/>
            </a:r>
            <a:br>
              <a:rPr dirty="0">
                <a:solidFill>
                  <a:srgbClr val="FFFFFF"/>
                </a:solidFill>
              </a:rPr>
            </a:br>
            <a:fld id="{FEAAC6B1-6C79-4924-A370-F3F846F4A73F}" type="slidenum">
              <a:rPr>
                <a:solidFill>
                  <a:srgbClr val="FFFFFF"/>
                </a:solidFill>
              </a:rPr>
              <a:pPr>
                <a:defRPr/>
              </a:pPr>
              <a:t>6</a:t>
            </a:fld>
            <a:endParaRPr dirty="0">
              <a:solidFill>
                <a:srgbClr val="FFFFFF"/>
              </a:solidFill>
            </a:endParaRPr>
          </a:p>
        </p:txBody>
      </p:sp>
      <p:pic>
        <p:nvPicPr>
          <p:cNvPr id="122885" name="Picture 50" descr="head and shoulders"/>
          <p:cNvPicPr>
            <a:picLocks noChangeAspect="1" noChangeArrowheads="1"/>
          </p:cNvPicPr>
          <p:nvPr/>
        </p:nvPicPr>
        <p:blipFill>
          <a:blip r:embed="rId3" cstate="print">
            <a:extLst>
              <a:ext uri="{28A0092B-C50C-407E-A947-70E740481C1C}">
                <a14:useLocalDpi xmlns:a14="http://schemas.microsoft.com/office/drawing/2010/main" val="0"/>
              </a:ext>
            </a:extLst>
          </a:blip>
          <a:srcRect l="3940" t="5711" r="8307" b="9053"/>
          <a:stretch>
            <a:fillRect/>
          </a:stretch>
        </p:blipFill>
        <p:spPr bwMode="auto">
          <a:xfrm>
            <a:off x="5326063" y="1636713"/>
            <a:ext cx="3481387" cy="287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2" name="Picture 48" descr="Revision_06"/>
          <p:cNvPicPr>
            <a:picLocks noChangeAspect="1" noChangeArrowheads="1"/>
          </p:cNvPicPr>
          <p:nvPr/>
        </p:nvPicPr>
        <p:blipFill>
          <a:blip r:embed="rId4" cstate="print"/>
          <a:srcRect/>
          <a:stretch>
            <a:fillRect/>
          </a:stretch>
        </p:blipFill>
        <p:spPr bwMode="auto">
          <a:xfrm>
            <a:off x="1387475" y="4805363"/>
            <a:ext cx="6789738" cy="1020762"/>
          </a:xfrm>
          <a:prstGeom prst="rect">
            <a:avLst/>
          </a:prstGeom>
          <a:solidFill>
            <a:schemeClr val="accent3"/>
          </a:solidFill>
          <a:ln w="9525">
            <a:noFill/>
            <a:miter lim="800000"/>
            <a:headEnd/>
            <a:tailEnd/>
          </a:ln>
        </p:spPr>
      </p:pic>
      <p:sp>
        <p:nvSpPr>
          <p:cNvPr id="2178051" name="Text Box 3"/>
          <p:cNvSpPr txBox="1">
            <a:spLocks noChangeArrowheads="1"/>
          </p:cNvSpPr>
          <p:nvPr/>
        </p:nvSpPr>
        <p:spPr bwMode="auto">
          <a:xfrm>
            <a:off x="2849563" y="5489575"/>
            <a:ext cx="2401887" cy="304800"/>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Fibra aferente nociceptiva</a:t>
            </a:r>
            <a:endParaRPr lang="en-GB" sz="1400" b="1" dirty="0">
              <a:solidFill>
                <a:srgbClr val="FFFFFF"/>
              </a:solidFill>
            </a:endParaRPr>
          </a:p>
        </p:txBody>
      </p:sp>
      <p:sp>
        <p:nvSpPr>
          <p:cNvPr id="2178077" name="Text Box 29"/>
          <p:cNvSpPr txBox="1">
            <a:spLocks noChangeArrowheads="1"/>
          </p:cNvSpPr>
          <p:nvPr/>
        </p:nvSpPr>
        <p:spPr bwMode="auto">
          <a:xfrm>
            <a:off x="6319838" y="5730875"/>
            <a:ext cx="1329210" cy="307777"/>
          </a:xfrm>
          <a:prstGeom prst="rect">
            <a:avLst/>
          </a:prstGeom>
          <a:noFill/>
          <a:ln w="9525">
            <a:noFill/>
            <a:miter lim="800000"/>
            <a:headEnd/>
            <a:tailEnd/>
          </a:ln>
          <a:effectLst/>
        </p:spPr>
        <p:txBody>
          <a:bodyPr wrap="none">
            <a:spAutoFit/>
          </a:bodyPr>
          <a:lstStyle/>
          <a:p>
            <a:pPr eaLnBrk="0" hangingPunct="0">
              <a:defRPr/>
            </a:pPr>
            <a:r>
              <a:rPr lang="es-MX" sz="1400" b="1" dirty="0" smtClean="0">
                <a:solidFill>
                  <a:srgbClr val="FFFFFF"/>
                </a:solidFill>
              </a:rPr>
              <a:t>Médula espinal</a:t>
            </a:r>
            <a:endParaRPr lang="es-MX" sz="1400" b="1" dirty="0">
              <a:solidFill>
                <a:srgbClr val="FFFFFF"/>
              </a:solidFill>
            </a:endParaRPr>
          </a:p>
        </p:txBody>
      </p:sp>
      <p:sp>
        <p:nvSpPr>
          <p:cNvPr id="2178099" name="Oval 51"/>
          <p:cNvSpPr>
            <a:spLocks noChangeArrowheads="1"/>
          </p:cNvSpPr>
          <p:nvPr/>
        </p:nvSpPr>
        <p:spPr bwMode="auto">
          <a:xfrm>
            <a:off x="6205538" y="509587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sp>
        <p:nvSpPr>
          <p:cNvPr id="2178101" name="Freeform 53"/>
          <p:cNvSpPr>
            <a:spLocks/>
          </p:cNvSpPr>
          <p:nvPr/>
        </p:nvSpPr>
        <p:spPr bwMode="auto">
          <a:xfrm>
            <a:off x="6265863" y="5075238"/>
            <a:ext cx="458787" cy="58737"/>
          </a:xfrm>
          <a:custGeom>
            <a:avLst/>
            <a:gdLst/>
            <a:ahLst/>
            <a:cxnLst>
              <a:cxn ang="0">
                <a:pos x="0" y="37"/>
              </a:cxn>
              <a:cxn ang="0">
                <a:pos x="49" y="16"/>
              </a:cxn>
              <a:cxn ang="0">
                <a:pos x="117" y="2"/>
              </a:cxn>
              <a:cxn ang="0">
                <a:pos x="199" y="5"/>
              </a:cxn>
              <a:cxn ang="0">
                <a:pos x="289" y="23"/>
              </a:cxn>
            </a:cxnLst>
            <a:rect l="0" t="0" r="r" b="b"/>
            <a:pathLst>
              <a:path w="289" h="37">
                <a:moveTo>
                  <a:pt x="0" y="37"/>
                </a:moveTo>
                <a:cubicBezTo>
                  <a:pt x="15" y="29"/>
                  <a:pt x="30" y="22"/>
                  <a:pt x="49" y="16"/>
                </a:cubicBezTo>
                <a:cubicBezTo>
                  <a:pt x="68" y="10"/>
                  <a:pt x="92" y="4"/>
                  <a:pt x="117" y="2"/>
                </a:cubicBezTo>
                <a:cubicBezTo>
                  <a:pt x="142" y="0"/>
                  <a:pt x="170" y="2"/>
                  <a:pt x="199" y="5"/>
                </a:cubicBezTo>
                <a:cubicBezTo>
                  <a:pt x="228" y="8"/>
                  <a:pt x="270" y="19"/>
                  <a:pt x="289" y="23"/>
                </a:cubicBezTo>
              </a:path>
            </a:pathLst>
          </a:custGeom>
          <a:noFill/>
          <a:ln w="19050" cmpd="sng">
            <a:solidFill>
              <a:srgbClr val="FF0000"/>
            </a:solidFill>
            <a:round/>
            <a:headEnd/>
            <a:tailEnd/>
          </a:ln>
          <a:effectLst/>
        </p:spPr>
        <p:txBody>
          <a:bodyPr/>
          <a:lstStyle/>
          <a:p>
            <a:pPr eaLnBrk="0" hangingPunct="0">
              <a:defRPr/>
            </a:pPr>
            <a:endParaRPr lang="en-US" sz="1600" dirty="0">
              <a:solidFill>
                <a:srgbClr val="FFFFFF"/>
              </a:solidFill>
            </a:endParaRPr>
          </a:p>
        </p:txBody>
      </p:sp>
      <p:sp>
        <p:nvSpPr>
          <p:cNvPr id="2178104" name="AutoShape 56"/>
          <p:cNvSpPr>
            <a:spLocks noChangeArrowheads="1"/>
          </p:cNvSpPr>
          <p:nvPr/>
        </p:nvSpPr>
        <p:spPr bwMode="auto">
          <a:xfrm>
            <a:off x="6745288" y="5040313"/>
            <a:ext cx="131762" cy="111125"/>
          </a:xfrm>
          <a:custGeom>
            <a:avLst/>
            <a:gdLst>
              <a:gd name="G0" fmla="+- 9193 0 0"/>
              <a:gd name="G1" fmla="+- -10583291 0 0"/>
              <a:gd name="G2" fmla="+- 0 0 -10583291"/>
              <a:gd name="T0" fmla="*/ 0 256 1"/>
              <a:gd name="T1" fmla="*/ 180 256 1"/>
              <a:gd name="G3" fmla="+- -10583291 T0 T1"/>
              <a:gd name="T2" fmla="*/ 0 256 1"/>
              <a:gd name="T3" fmla="*/ 90 256 1"/>
              <a:gd name="G4" fmla="+- -10583291 T2 T3"/>
              <a:gd name="G5" fmla="*/ G4 2 1"/>
              <a:gd name="T4" fmla="*/ 90 256 1"/>
              <a:gd name="T5" fmla="*/ 0 256 1"/>
              <a:gd name="G6" fmla="+- -10583291 T4 T5"/>
              <a:gd name="G7" fmla="*/ G6 2 1"/>
              <a:gd name="G8" fmla="abs -10583291"/>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93"/>
              <a:gd name="G18" fmla="*/ 9193 1 2"/>
              <a:gd name="G19" fmla="+- G18 5400 0"/>
              <a:gd name="G20" fmla="cos G19 -10583291"/>
              <a:gd name="G21" fmla="sin G19 -10583291"/>
              <a:gd name="G22" fmla="+- G20 10800 0"/>
              <a:gd name="G23" fmla="+- G21 10800 0"/>
              <a:gd name="G24" fmla="+- 10800 0 G20"/>
              <a:gd name="G25" fmla="+- 9193 10800 0"/>
              <a:gd name="G26" fmla="?: G9 G17 G25"/>
              <a:gd name="G27" fmla="?: G9 0 21600"/>
              <a:gd name="G28" fmla="cos 10800 -10583291"/>
              <a:gd name="G29" fmla="sin 10800 -10583291"/>
              <a:gd name="G30" fmla="sin 9193 -10583291"/>
              <a:gd name="G31" fmla="+- G28 10800 0"/>
              <a:gd name="G32" fmla="+- G29 10800 0"/>
              <a:gd name="G33" fmla="+- G30 10800 0"/>
              <a:gd name="G34" fmla="?: G4 0 G31"/>
              <a:gd name="G35" fmla="?: -10583291 G34 0"/>
              <a:gd name="G36" fmla="?: G6 G35 G31"/>
              <a:gd name="G37" fmla="+- 21600 0 G36"/>
              <a:gd name="G38" fmla="?: G4 0 G33"/>
              <a:gd name="G39" fmla="?: -10583291 G38 G32"/>
              <a:gd name="G40" fmla="?: G6 G39 0"/>
              <a:gd name="G41" fmla="?: G4 G32 21600"/>
              <a:gd name="G42" fmla="?: G6 G41 G33"/>
              <a:gd name="T12" fmla="*/ 10800 w 21600"/>
              <a:gd name="T13" fmla="*/ 0 h 21600"/>
              <a:gd name="T14" fmla="*/ 1320 w 21600"/>
              <a:gd name="T15" fmla="*/ 7625 h 21600"/>
              <a:gd name="T16" fmla="*/ 10800 w 21600"/>
              <a:gd name="T17" fmla="*/ 1607 h 21600"/>
              <a:gd name="T18" fmla="*/ 20280 w 21600"/>
              <a:gd name="T19" fmla="*/ 7625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2" y="7881"/>
                </a:moveTo>
                <a:cubicBezTo>
                  <a:pt x="3337" y="4133"/>
                  <a:pt x="6847" y="1606"/>
                  <a:pt x="10800" y="1607"/>
                </a:cubicBezTo>
                <a:cubicBezTo>
                  <a:pt x="14752" y="1607"/>
                  <a:pt x="18262" y="4133"/>
                  <a:pt x="19517" y="7881"/>
                </a:cubicBezTo>
                <a:lnTo>
                  <a:pt x="21041" y="7371"/>
                </a:lnTo>
                <a:cubicBezTo>
                  <a:pt x="19566" y="2967"/>
                  <a:pt x="15443" y="-1"/>
                  <a:pt x="10799" y="0"/>
                </a:cubicBezTo>
                <a:cubicBezTo>
                  <a:pt x="6156" y="0"/>
                  <a:pt x="2033" y="2967"/>
                  <a:pt x="558" y="7371"/>
                </a:cubicBezTo>
                <a:close/>
              </a:path>
            </a:pathLst>
          </a:custGeom>
          <a:solidFill>
            <a:schemeClr val="accent1"/>
          </a:solidFill>
          <a:ln w="9525">
            <a:solidFill>
              <a:srgbClr val="00FF00"/>
            </a:solidFill>
            <a:miter lim="800000"/>
            <a:headEnd/>
            <a:tailEnd/>
          </a:ln>
          <a:effectLst/>
        </p:spPr>
        <p:txBody>
          <a:bodyPr wrap="none" anchor="ctr"/>
          <a:lstStyle/>
          <a:p>
            <a:pPr eaLnBrk="0" hangingPunct="0">
              <a:defRPr/>
            </a:pPr>
            <a:endParaRPr lang="en-US" sz="1600" dirty="0">
              <a:solidFill>
                <a:srgbClr val="FFFFFF"/>
              </a:solidFill>
            </a:endParaRPr>
          </a:p>
        </p:txBody>
      </p:sp>
      <p:sp>
        <p:nvSpPr>
          <p:cNvPr id="2178105" name="Oval 57"/>
          <p:cNvSpPr>
            <a:spLocks noChangeArrowheads="1"/>
          </p:cNvSpPr>
          <p:nvPr/>
        </p:nvSpPr>
        <p:spPr bwMode="auto">
          <a:xfrm>
            <a:off x="6765925" y="508635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sp>
        <p:nvSpPr>
          <p:cNvPr id="2178106" name="AutoShape 58"/>
          <p:cNvSpPr>
            <a:spLocks noChangeArrowheads="1"/>
          </p:cNvSpPr>
          <p:nvPr/>
        </p:nvSpPr>
        <p:spPr bwMode="auto">
          <a:xfrm rot="15931388">
            <a:off x="6712745" y="5072856"/>
            <a:ext cx="131762" cy="111125"/>
          </a:xfrm>
          <a:custGeom>
            <a:avLst/>
            <a:gdLst>
              <a:gd name="G0" fmla="+- 9150 0 0"/>
              <a:gd name="G1" fmla="+- -10638287 0 0"/>
              <a:gd name="G2" fmla="+- 0 0 -10638287"/>
              <a:gd name="T0" fmla="*/ 0 256 1"/>
              <a:gd name="T1" fmla="*/ 180 256 1"/>
              <a:gd name="G3" fmla="+- -10638287 T0 T1"/>
              <a:gd name="T2" fmla="*/ 0 256 1"/>
              <a:gd name="T3" fmla="*/ 90 256 1"/>
              <a:gd name="G4" fmla="+- -10638287 T2 T3"/>
              <a:gd name="G5" fmla="*/ G4 2 1"/>
              <a:gd name="T4" fmla="*/ 90 256 1"/>
              <a:gd name="T5" fmla="*/ 0 256 1"/>
              <a:gd name="G6" fmla="+- -10638287 T4 T5"/>
              <a:gd name="G7" fmla="*/ G6 2 1"/>
              <a:gd name="G8" fmla="abs -10638287"/>
              <a:gd name="T6" fmla="*/ 0 256 1"/>
              <a:gd name="T7" fmla="*/ 90 256 1"/>
              <a:gd name="G9" fmla="+- G8 T6 T7"/>
              <a:gd name="G10" fmla="?: G9 G7 G5"/>
              <a:gd name="T8" fmla="*/ 0 256 1"/>
              <a:gd name="T9" fmla="*/ 360 256 1"/>
              <a:gd name="G11" fmla="+- G10 T8 T9"/>
              <a:gd name="G12" fmla="?: G10 G11 G10"/>
              <a:gd name="T10" fmla="*/ 0 256 1"/>
              <a:gd name="T11" fmla="*/ 360 256 1"/>
              <a:gd name="G13" fmla="+- G12 T10 T11"/>
              <a:gd name="G14" fmla="?: G12 G13 G12"/>
              <a:gd name="G15" fmla="+- 0 0 G14"/>
              <a:gd name="G16" fmla="+- 10800 0 0"/>
              <a:gd name="G17" fmla="+- 10800 0 9150"/>
              <a:gd name="G18" fmla="*/ 9150 1 2"/>
              <a:gd name="G19" fmla="+- G18 5400 0"/>
              <a:gd name="G20" fmla="cos G19 -10638287"/>
              <a:gd name="G21" fmla="sin G19 -10638287"/>
              <a:gd name="G22" fmla="+- G20 10800 0"/>
              <a:gd name="G23" fmla="+- G21 10800 0"/>
              <a:gd name="G24" fmla="+- 10800 0 G20"/>
              <a:gd name="G25" fmla="+- 9150 10800 0"/>
              <a:gd name="G26" fmla="?: G9 G17 G25"/>
              <a:gd name="G27" fmla="?: G9 0 21600"/>
              <a:gd name="G28" fmla="cos 10800 -10638287"/>
              <a:gd name="G29" fmla="sin 10800 -10638287"/>
              <a:gd name="G30" fmla="sin 9150 -10638287"/>
              <a:gd name="G31" fmla="+- G28 10800 0"/>
              <a:gd name="G32" fmla="+- G29 10800 0"/>
              <a:gd name="G33" fmla="+- G30 10800 0"/>
              <a:gd name="G34" fmla="?: G4 0 G31"/>
              <a:gd name="G35" fmla="?: -10638287 G34 0"/>
              <a:gd name="G36" fmla="?: G6 G35 G31"/>
              <a:gd name="G37" fmla="+- 21600 0 G36"/>
              <a:gd name="G38" fmla="?: G4 0 G33"/>
              <a:gd name="G39" fmla="?: -10638287 G38 G32"/>
              <a:gd name="G40" fmla="?: G6 G39 0"/>
              <a:gd name="G41" fmla="?: G4 G32 21600"/>
              <a:gd name="G42" fmla="?: G6 G41 G33"/>
              <a:gd name="T12" fmla="*/ 10800 w 21600"/>
              <a:gd name="T13" fmla="*/ 0 h 21600"/>
              <a:gd name="T14" fmla="*/ 1295 w 21600"/>
              <a:gd name="T15" fmla="*/ 7771 h 21600"/>
              <a:gd name="T16" fmla="*/ 10800 w 21600"/>
              <a:gd name="T17" fmla="*/ 1650 h 21600"/>
              <a:gd name="T18" fmla="*/ 20305 w 21600"/>
              <a:gd name="T19" fmla="*/ 7771 h 21600"/>
              <a:gd name="T20" fmla="*/ G36 w 21600"/>
              <a:gd name="T21" fmla="*/ G40 h 21600"/>
              <a:gd name="T22" fmla="*/ G37 w 21600"/>
              <a:gd name="T23" fmla="*/ G42 h 21600"/>
            </a:gdLst>
            <a:ahLst/>
            <a:cxnLst>
              <a:cxn ang="0">
                <a:pos x="T12" y="T13"/>
              </a:cxn>
              <a:cxn ang="0">
                <a:pos x="T14" y="T15"/>
              </a:cxn>
              <a:cxn ang="0">
                <a:pos x="T16" y="T17"/>
              </a:cxn>
              <a:cxn ang="0">
                <a:pos x="T18" y="T19"/>
              </a:cxn>
            </a:cxnLst>
            <a:rect l="T20" t="T21" r="T22" b="T23"/>
            <a:pathLst>
              <a:path w="21600" h="21600">
                <a:moveTo>
                  <a:pt x="2081" y="8022"/>
                </a:moveTo>
                <a:cubicBezTo>
                  <a:pt x="3291" y="4226"/>
                  <a:pt x="6816" y="1649"/>
                  <a:pt x="10800" y="1650"/>
                </a:cubicBezTo>
                <a:cubicBezTo>
                  <a:pt x="14783" y="1650"/>
                  <a:pt x="18308" y="4226"/>
                  <a:pt x="19518" y="8022"/>
                </a:cubicBezTo>
                <a:lnTo>
                  <a:pt x="21090" y="7521"/>
                </a:lnTo>
                <a:cubicBezTo>
                  <a:pt x="19663" y="3041"/>
                  <a:pt x="15501" y="-1"/>
                  <a:pt x="10799" y="0"/>
                </a:cubicBezTo>
                <a:cubicBezTo>
                  <a:pt x="6098" y="0"/>
                  <a:pt x="1936" y="3041"/>
                  <a:pt x="509" y="7521"/>
                </a:cubicBezTo>
                <a:close/>
              </a:path>
            </a:pathLst>
          </a:custGeom>
          <a:solidFill>
            <a:schemeClr val="accent1"/>
          </a:solidFill>
          <a:ln w="9525">
            <a:solidFill>
              <a:srgbClr val="FF0000"/>
            </a:solidFill>
            <a:miter lim="800000"/>
            <a:headEnd/>
            <a:tailEnd/>
          </a:ln>
          <a:effectLst/>
        </p:spPr>
        <p:txBody>
          <a:bodyPr wrap="none" anchor="ctr"/>
          <a:lstStyle/>
          <a:p>
            <a:pPr eaLnBrk="0" hangingPunct="0">
              <a:defRPr/>
            </a:pPr>
            <a:endParaRPr lang="en-US" sz="1600" dirty="0">
              <a:solidFill>
                <a:srgbClr val="FFFFFF"/>
              </a:solidFill>
            </a:endParaRPr>
          </a:p>
        </p:txBody>
      </p:sp>
      <p:sp>
        <p:nvSpPr>
          <p:cNvPr id="2178108" name="Line 60"/>
          <p:cNvSpPr>
            <a:spLocks noChangeShapeType="1"/>
          </p:cNvSpPr>
          <p:nvPr/>
        </p:nvSpPr>
        <p:spPr bwMode="auto">
          <a:xfrm flipV="1">
            <a:off x="7243763" y="2678113"/>
            <a:ext cx="0" cy="2447925"/>
          </a:xfrm>
          <a:prstGeom prst="line">
            <a:avLst/>
          </a:prstGeom>
          <a:noFill/>
          <a:ln w="19050">
            <a:solidFill>
              <a:srgbClr val="FF0000"/>
            </a:solidFill>
            <a:round/>
            <a:headEnd/>
            <a:tailEnd/>
          </a:ln>
          <a:effectLst/>
        </p:spPr>
        <p:txBody>
          <a:bodyPr/>
          <a:lstStyle/>
          <a:p>
            <a:pPr eaLnBrk="0" hangingPunct="0">
              <a:defRPr/>
            </a:pPr>
            <a:endParaRPr lang="en-US" sz="1600" dirty="0">
              <a:solidFill>
                <a:srgbClr val="FFFFFF"/>
              </a:solidFill>
            </a:endParaRPr>
          </a:p>
        </p:txBody>
      </p:sp>
      <p:sp>
        <p:nvSpPr>
          <p:cNvPr id="2178109" name="Line 61"/>
          <p:cNvSpPr>
            <a:spLocks noChangeShapeType="1"/>
          </p:cNvSpPr>
          <p:nvPr/>
        </p:nvSpPr>
        <p:spPr bwMode="auto">
          <a:xfrm flipH="1" flipV="1">
            <a:off x="6804025" y="2133600"/>
            <a:ext cx="7938" cy="2921000"/>
          </a:xfrm>
          <a:prstGeom prst="line">
            <a:avLst/>
          </a:prstGeom>
          <a:noFill/>
          <a:ln w="19050">
            <a:solidFill>
              <a:srgbClr val="00B050"/>
            </a:solidFill>
            <a:round/>
            <a:headEnd/>
            <a:tailEnd/>
          </a:ln>
          <a:effectLst/>
        </p:spPr>
        <p:txBody>
          <a:bodyPr/>
          <a:lstStyle/>
          <a:p>
            <a:pPr eaLnBrk="0" hangingPunct="0">
              <a:defRPr/>
            </a:pPr>
            <a:endParaRPr lang="en-US" sz="1600" dirty="0">
              <a:solidFill>
                <a:srgbClr val="FFFFFF"/>
              </a:solidFill>
            </a:endParaRPr>
          </a:p>
        </p:txBody>
      </p:sp>
      <p:sp>
        <p:nvSpPr>
          <p:cNvPr id="2178111" name="Freeform 63"/>
          <p:cNvSpPr>
            <a:spLocks/>
          </p:cNvSpPr>
          <p:nvPr/>
        </p:nvSpPr>
        <p:spPr bwMode="auto">
          <a:xfrm>
            <a:off x="6804025" y="5114925"/>
            <a:ext cx="439738" cy="174625"/>
          </a:xfrm>
          <a:custGeom>
            <a:avLst/>
            <a:gdLst/>
            <a:ahLst/>
            <a:cxnLst>
              <a:cxn ang="0">
                <a:pos x="0" y="21"/>
              </a:cxn>
              <a:cxn ang="0">
                <a:pos x="42" y="87"/>
              </a:cxn>
              <a:cxn ang="0">
                <a:pos x="105" y="108"/>
              </a:cxn>
              <a:cxn ang="0">
                <a:pos x="162" y="102"/>
              </a:cxn>
              <a:cxn ang="0">
                <a:pos x="228" y="72"/>
              </a:cxn>
              <a:cxn ang="0">
                <a:pos x="265" y="36"/>
              </a:cxn>
              <a:cxn ang="0">
                <a:pos x="277" y="0"/>
              </a:cxn>
            </a:cxnLst>
            <a:rect l="0" t="0" r="r" b="b"/>
            <a:pathLst>
              <a:path w="277" h="110">
                <a:moveTo>
                  <a:pt x="0" y="21"/>
                </a:moveTo>
                <a:cubicBezTo>
                  <a:pt x="7" y="32"/>
                  <a:pt x="24" y="72"/>
                  <a:pt x="42" y="87"/>
                </a:cubicBezTo>
                <a:cubicBezTo>
                  <a:pt x="60" y="102"/>
                  <a:pt x="85" y="106"/>
                  <a:pt x="105" y="108"/>
                </a:cubicBezTo>
                <a:cubicBezTo>
                  <a:pt x="125" y="110"/>
                  <a:pt x="142" y="108"/>
                  <a:pt x="162" y="102"/>
                </a:cubicBezTo>
                <a:cubicBezTo>
                  <a:pt x="182" y="96"/>
                  <a:pt x="211" y="83"/>
                  <a:pt x="228" y="72"/>
                </a:cubicBezTo>
                <a:cubicBezTo>
                  <a:pt x="245" y="61"/>
                  <a:pt x="257" y="48"/>
                  <a:pt x="265" y="36"/>
                </a:cubicBezTo>
                <a:cubicBezTo>
                  <a:pt x="273" y="24"/>
                  <a:pt x="275" y="7"/>
                  <a:pt x="277" y="0"/>
                </a:cubicBezTo>
              </a:path>
            </a:pathLst>
          </a:custGeom>
          <a:noFill/>
          <a:ln w="19050" cmpd="sng">
            <a:solidFill>
              <a:srgbClr val="FF0000"/>
            </a:solidFill>
            <a:round/>
            <a:headEnd/>
            <a:tailEnd/>
          </a:ln>
          <a:effectLst/>
        </p:spPr>
        <p:txBody>
          <a:bodyPr/>
          <a:lstStyle/>
          <a:p>
            <a:pPr eaLnBrk="0" hangingPunct="0">
              <a:defRPr/>
            </a:pPr>
            <a:endParaRPr lang="en-US" sz="1600" dirty="0">
              <a:solidFill>
                <a:srgbClr val="FFFFFF"/>
              </a:solidFill>
            </a:endParaRPr>
          </a:p>
        </p:txBody>
      </p:sp>
      <p:sp>
        <p:nvSpPr>
          <p:cNvPr id="2178112" name="Oval 64"/>
          <p:cNvSpPr>
            <a:spLocks noChangeArrowheads="1"/>
          </p:cNvSpPr>
          <p:nvPr/>
        </p:nvSpPr>
        <p:spPr bwMode="auto">
          <a:xfrm>
            <a:off x="1512888" y="4813300"/>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sp>
        <p:nvSpPr>
          <p:cNvPr id="2178113" name="Oval 65"/>
          <p:cNvSpPr>
            <a:spLocks noChangeArrowheads="1"/>
          </p:cNvSpPr>
          <p:nvPr/>
        </p:nvSpPr>
        <p:spPr bwMode="auto">
          <a:xfrm>
            <a:off x="1512888" y="5457825"/>
            <a:ext cx="88900" cy="88900"/>
          </a:xfrm>
          <a:prstGeom prst="ellipse">
            <a:avLst/>
          </a:prstGeom>
          <a:solidFill>
            <a:srgbClr val="FF0000"/>
          </a:solidFill>
          <a:ln w="9525">
            <a:noFill/>
            <a:round/>
            <a:headEnd/>
            <a:tailEnd/>
          </a:ln>
          <a:effectLst/>
        </p:spPr>
        <p:txBody>
          <a:bodyPr wrap="none" anchor="ctr"/>
          <a:lstStyle/>
          <a:p>
            <a:pPr eaLnBrk="0" hangingPunct="0">
              <a:defRPr/>
            </a:pPr>
            <a:endParaRPr lang="en-US" sz="1600" dirty="0">
              <a:solidFill>
                <a:srgbClr val="FFFFFF"/>
              </a:solidFill>
            </a:endParaRPr>
          </a:p>
        </p:txBody>
      </p:sp>
      <p:pic>
        <p:nvPicPr>
          <p:cNvPr id="2178115" name="Picture 67" descr="pain"/>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248400" y="1685925"/>
            <a:ext cx="1436688" cy="1144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78116" name="Text Box 68"/>
          <p:cNvSpPr txBox="1">
            <a:spLocks noChangeArrowheads="1"/>
          </p:cNvSpPr>
          <p:nvPr/>
        </p:nvSpPr>
        <p:spPr bwMode="auto">
          <a:xfrm>
            <a:off x="6804025" y="1989138"/>
            <a:ext cx="225425" cy="307975"/>
          </a:xfrm>
          <a:prstGeom prst="rect">
            <a:avLst/>
          </a:prstGeom>
          <a:noFill/>
          <a:ln w="9525">
            <a:noFill/>
            <a:miter lim="800000"/>
            <a:headEnd/>
            <a:tailEnd/>
          </a:ln>
          <a:effectLst/>
        </p:spPr>
        <p:txBody>
          <a:bodyPr wrap="none">
            <a:spAutoFit/>
          </a:bodyPr>
          <a:lstStyle/>
          <a:p>
            <a:pPr eaLnBrk="0" hangingPunct="0">
              <a:defRPr/>
            </a:pPr>
            <a:r>
              <a:rPr lang="en-GB" sz="1400" b="1" dirty="0">
                <a:solidFill>
                  <a:srgbClr val="FFFFFF"/>
                </a:solidFill>
              </a:rPr>
              <a:t> </a:t>
            </a:r>
          </a:p>
        </p:txBody>
      </p:sp>
      <p:sp>
        <p:nvSpPr>
          <p:cNvPr id="30" name="TextBox 29"/>
          <p:cNvSpPr txBox="1"/>
          <p:nvPr/>
        </p:nvSpPr>
        <p:spPr>
          <a:xfrm>
            <a:off x="223838" y="4578350"/>
            <a:ext cx="3268662" cy="1200329"/>
          </a:xfrm>
          <a:prstGeom prst="rect">
            <a:avLst/>
          </a:prstGeom>
          <a:noFill/>
        </p:spPr>
        <p:txBody>
          <a:bodyPr>
            <a:spAutoFit/>
          </a:bodyPr>
          <a:lstStyle/>
          <a:p>
            <a:pPr fontAlgn="auto">
              <a:spcBef>
                <a:spcPts val="0"/>
              </a:spcBef>
              <a:spcAft>
                <a:spcPts val="0"/>
              </a:spcAft>
              <a:defRPr/>
            </a:pPr>
            <a:r>
              <a:rPr lang="es-MX" b="1" dirty="0" smtClean="0">
                <a:solidFill>
                  <a:srgbClr val="FF99CC"/>
                </a:solidFill>
              </a:rPr>
              <a:t>Cambio de la</a:t>
            </a:r>
            <a:br>
              <a:rPr lang="es-MX" b="1" dirty="0" smtClean="0">
                <a:solidFill>
                  <a:srgbClr val="FF99CC"/>
                </a:solidFill>
              </a:rPr>
            </a:br>
            <a:r>
              <a:rPr lang="es-MX" b="1" dirty="0" smtClean="0">
                <a:solidFill>
                  <a:srgbClr val="FF99CC"/>
                </a:solidFill>
              </a:rPr>
              <a:t>responsividad de </a:t>
            </a:r>
            <a:br>
              <a:rPr lang="es-MX" b="1" dirty="0" smtClean="0">
                <a:solidFill>
                  <a:srgbClr val="FF99CC"/>
                </a:solidFill>
              </a:rPr>
            </a:br>
            <a:r>
              <a:rPr lang="es-MX" b="1" dirty="0" smtClean="0">
                <a:solidFill>
                  <a:srgbClr val="FF99CC"/>
                </a:solidFill>
              </a:rPr>
              <a:t>los nociceptores</a:t>
            </a:r>
          </a:p>
          <a:p>
            <a:pPr fontAlgn="auto">
              <a:spcBef>
                <a:spcPts val="0"/>
              </a:spcBef>
              <a:spcAft>
                <a:spcPts val="0"/>
              </a:spcAft>
              <a:defRPr/>
            </a:pPr>
            <a:r>
              <a:rPr lang="es-MX" b="1" dirty="0" smtClean="0">
                <a:solidFill>
                  <a:srgbClr val="FF99CC"/>
                </a:solidFill>
              </a:rPr>
              <a:t>(sensibilización periférica)</a:t>
            </a:r>
            <a:endParaRPr lang="en-US" b="1" dirty="0">
              <a:solidFill>
                <a:srgbClr val="FF99CC"/>
              </a:solidFill>
            </a:endParaRPr>
          </a:p>
        </p:txBody>
      </p:sp>
      <p:sp>
        <p:nvSpPr>
          <p:cNvPr id="34" name="TextBox 33"/>
          <p:cNvSpPr txBox="1"/>
          <p:nvPr/>
        </p:nvSpPr>
        <p:spPr>
          <a:xfrm>
            <a:off x="7164388" y="1773238"/>
            <a:ext cx="1643062" cy="307975"/>
          </a:xfrm>
          <a:prstGeom prst="rect">
            <a:avLst/>
          </a:prstGeom>
          <a:noFill/>
        </p:spPr>
        <p:txBody>
          <a:bodyPr>
            <a:spAutoFit/>
          </a:bodyPr>
          <a:lstStyle/>
          <a:p>
            <a:pPr>
              <a:defRPr/>
            </a:pPr>
            <a:r>
              <a:rPr lang="en-US" sz="1400" b="1" dirty="0" smtClean="0">
                <a:solidFill>
                  <a:prstClr val="white"/>
                </a:solidFill>
              </a:rPr>
              <a:t>Cerebro</a:t>
            </a:r>
            <a:endParaRPr lang="en-US" sz="1400" b="1" dirty="0">
              <a:solidFill>
                <a:prstClr val="white"/>
              </a:solidFill>
            </a:endParaRPr>
          </a:p>
        </p:txBody>
      </p:sp>
      <p:sp>
        <p:nvSpPr>
          <p:cNvPr id="3074" name="AutoShape 2" descr="data:image/jpeg;base64,/9j/4AAQSkZJRgABAQAAAQABAAD/2wCEAAkGBhEQERIUEBMTEhQUFRgUFRUVFBQVFBUWFBQVFBUUGBUYHCYeFxkkGRQVHy8gIycpLCwuFx4xNTAqNSYrLCkBCQoKDgwOGg8PGiwiHB8pKSwsLCwpKSwsLCwpLCwpLCksKSwsKSwpKSwsKSkpLCwsLCwsKSksLCksNSksLCksKf/AABEIALEAtQMBIgACEQEDEQH/xAAcAAEAAgMBAQEAAAAAAAAAAAAABQYBAwQHAgj/xAA9EAABAwIEBAQDBgMHBQAAAAABAAIDBBEFITFBBhJRYSJxgZETodEyQlKxwfAHM2IjcnOSorPCFBUWJDT/xAAaAQEAAwEBAQAAAAAAAAAAAAAAAwQFAgEG/8QAKREAAgICAgECBQUBAAAAAAAAAAECAxESBCExMkETUWFxgQUUIiNCM//aAAwDAQACEQMRAD8A8VhZddDYVzMPQrshqR97LupUiNmBGvtuS6RECLixCx8Fd6nGTMM9lI09ZZRnwytkZIXqbR41ksgkjlbySDmB9x3B2Kr+JYa+nN/tMP2Xj8iNj+ey3w1JBUpT1gcC14DmkWLToVJ6vuRrMfsVaanbJn9l3XYqNliLTYiyseKYKY7vh8UepGrmefVvdRwe1ws7MfMeSgnEnjL5ESi6qmjLcxm3r9VzEKJrBInkwiIvD0IiIAiIgCIiAIiIAiIgMhd9IGnVR6+2PI0Xjz7HUX8y34dhzLgjJWSkwKN1uZo8x9FR8KxOxF1esBxm1r2cDq0/vI91RtvnW+y9HjQtWYnV/wCDxP0HsVxVX8P3j7Dr9ivRKGFj2B7M2n3aehUlHSZdVxHmyRG+OvDPD63huZg8TD5hRYeWmxBFvRfoCfCmOFi211Wcf4EjlBLW57K7XzFLyQy4j8xPNKWvIOq5sRwYSeOCwdqWaB3Ut6HspHE+GJYCbC4+ajoqktOdx2V+M1NFGUJQfZCtlLTYggjIg6+y+ZaMOzZkemxVhq6WOoGfhfs/9HDf81A1NNJC6zxboRmCOoO64lHHk6jIjXxkZHIr5UmS148Xod1yTUxb3HVRuJIma2tXy4WK2sCzPHldeY6GeznREXJ0EREAREQBERAEREB9NfbMKxYJitrC6ra2wTFpuFFbWrI4J6LnXLJ7VwlxH8Jwvmx2Th26+a9JYwNs5mbHZhfnvBMTuAvX+AcfEjfgyHL7t9uywJwdcsM2boqyHxI/kt4jDtlolpbaLbGS1xBXUY7heptFLOGVPGMMDwSWgm230XnuN8MtcSWWB+a9fqY1WcYwZrwS3VXKuTKPgmdULV2eMTUr4iQb5L7E7XN5JRzDp+oO3orRjNA8XDhzDvqPIhVaaFvNYZHocvnotunkRsX1MfkcWdT+hFV2EOj8Ud3s/wBQ8xv5hc0M+xzvspwOdH1XPU0EcubbMf8A6T59D3ClcfkV1L5ka+jBzZ6j6L5Yy4sd1tLXxOs4W/ex3C6Q0P7Hr180SyMkFIwgkHZfClMTpCBzWzGR79D5KMUEo6sli8owiIuToIiIAiIgCIiALN1hEB34bVFjtVfMBxcsc1wJuDfJebNNlYsFrtFQ5dOyyanBvw9WfpShrhUwtkbrYAqRpX5Lzf8Ahvj4D/hPPhcMuy9HbHynssuD7wzq+GstTZUQXCg66l1VhY5aKyjuvZwa7RxTbo8MoeI0bXCzgD3391Tcc4ZDgS3PsdV6RiNFa6r9TAuqeTq8M05Vq2HR5RNBJCbfab0O3kdlpa9p0PKeh19DurtjmF5F7R/eG3mqpUUbTcOHL+S2quYm8Mw+Rwte0aucEcsgDh31HcHUFc8uHlvijJc3p94fUd1iVj49udvc5+h+q20tWNWnzG49FfjJSM6UXE+qd7XjlfmPmq/iNAYXEHMbHqFZzC2TxNs1+vQHz6ea1VlKZGWI8bc7Hcbj6LucNkcRlqyprC3zwcuYzG30WhVGsFoIiLwBERAEREAREQGV1UE/K5ci+mleSWVg6jLVpl/wHEixzXA2IsV+gcCr21MDHjM2sfOy/MGD1ei9j/hdj9nGJxyOiwL69JGxZ/dVsvKPSJW8ua2RycwWZ9FwwS2dZeKZRS2R9VdMHDNVzEsI3CtUwuLqOmkA1UNsFnKLnHtlHwUSqo9WuGRFvdU2voMyLZglewVGHMlGWqpnEPDrmOJAuDn7rxTaWTRhKFnTPOZoC3T1BUZUUgJu3wu/eh6K2VdHrkoerpFo0cporX8FMi6WpN7HJw9L+X0UtTVAeAHZEaO3H1HZRzoOe/4m5juFmdpYbjex981v027LJ87yOM63g045hxjdzW8L9RsD9Dr7qAmi5T1CvVI9s8bo5Nxl2OyqdfROjc6N2Rbp36Edl7bD3RDXP2IxFkhYVYsBERAEREAREQGUWEQHbh09nWKvHDeKmKRjwbWI9l57G6xCsuE1WnkqPKrysmnwrf8ALP0vQ4qJomvBvcBc0tRmqHwNj/hMTjporBPiFisbw8Mn+Dq2W+nqA4LlrI1F4biOilnScwRsiUXCWSGk5mOuCuplcySzZRrldbJobrmnoOYW9vNcxb7Rb/jLz5IPibhDIvjzGuSok2GuJtbP8vNes4fUPj8D/ExRnEeAtaOeP7LtbaqaMNv5Is1chx/rn+GeZtwcNvuTqdgFF4vCM7K3VzLCw9VWcQZe61qL4pYRFyeNv2yCpJC1wXbxHB8WMSj7TAObu0mx9iQfUrjljsQVIYfMHvMZzaWch9b3/NbEHtE+UthpMplQM1qW+rYWuLTq3wnzGRWhVWsMnQREXgCIiAIiIAiIgMhSOE1FjZRy+4peU3XMllYO65ayyXnDMQLHAjVXE4v8Rod2XmlNUKZoMRtksa+lp5N2q1SR6BhWKZhW6hrrheVUVdY6q2YPiXdU5rCJHXsXlj7rrjguq/BWLdiPEQgiJB8RFh27qCEsvBWsqkvBIVcDRqQD5hcZdYFj/su07FeaYnxI8kl5JucwbEWO3lkCpHBeMS/wvILSPW/7sreksZR3GLXTM4vS8rnDobKsV0OqueMyNJuTsFT8Tn15cu65pniRs42h2VrE5fhg2zdsOn76LRw++zweua14ibElbOH4yXBfTcWeyR8f+owUZEZxHHy1M4/rJ/zeL9VGKW4oP/tz9n29gAfyUSvZeplePhBERcnoREQBERAEREAREQHfQz5WUjHOoKN9jddzJlHZXui1Rbq8FhpK6xVkwrEe6okMymsKncXBrbkk5ALKupPoKJqS7PTqLFBy55Lnxar5he/72UDFIARdxNv8t/p9F1PqvieFoudz0t32WZ8PV5O5tPwVbFxmVjhqlkklyuGNN3u2Ftr7k9FPf9mY915TZv4Qcz5nb0XVNUMY0MjAa0bD95lWpcjENV2yCunazLNuI111Wq+ovddFVVKErKhR0VvJo2zUIkZXm5yU1wzTZi+QGZ8hmfkoWJnO9T1dN/01G86OkHw2dc/tH0bf3C+p40dI5Piebb8WzopeI1HxJZH/AI3ud7uJXMslYXL7PMYCIi8AREQBERAEREAREQGVvgdfJaLLrwzD5JpGsiaXOJyGgAGpJOjRuTovU8BfQ6MPhfLI1kYLnONgB8yTsLZk7K4Q07aZnKw8zzk9/X+lvRo+a2UtDHSMLIzzPdlJJ+L+lu4Zf316LDYS65JAsLkuNmtbu5x2H7GeSzb57yxE2uOpQhmbNPx3E8rTY2u4nRrBq5x2C3x4u1o5Yzlu46vPXsOgXJMxsg5IXhzb3ceYc8jvxOF8gNm6DzWh+Fubrf8AVe/sm4kX72CZKnFstVx1GJ33XC+ld3XLJTv6KNcFnq56Tyjqlr1wSuLjkuiHDXu2U3SYI2Npkmc2NjdXOyHl3PYZq9RxNXllXk/qDmsI0YJhH3nWDRmXE2AA1JPRVvibGhUy+DKOMcsY0uL5uPcnP2XXxJxSJgYoLthvnfJ0hGhPRv8AT79q3dW5y9kZ8I+7CwiKIkCIiAIiIAiIgCIiAIsrtwrCZKmRscTeZxzOwaBq5x2aOqPrsJZ6MYZhklRI2OJvM53sAMy5x2aBmSdF6DSUMdHF8OLxOd/MltYv6NF82sGdhvqeg2UdDHRxfDh8Tjb4klrGQ626tYDo31N9vuKnB5nyEMY0Xe92jR1PXsNSqFtzm9YmpRQoLeZpigvzOeQ1rRzOc7Ro6n9BuqjxHxJ8f+ziBZCDp96QjR7/ANG7eeacTcTGoIjiuyBp8LfvPOnxH9+g29ya+VNTSodvyV+RyHN4XgyHKUoeJ6mGwbIXNH3X+Nvz09LKJRWstFLCZb6fjpp/nU4PUscW/JwK7BxfQ2zimv0/s7e91RbrC7VkkcOuLLrU8fMaLU9OAfxSu5vXlaAPmqxieMzVLuaaRz7aDRrezWjJo8lxXWFy5t+TpQUfBm6wiLk6CIiAIiIAiIgCIiALICwu/B8IkqZBHGNc3OOTWN3c47Ae/RD1LJjCcJkqZBHELnUnRrWjVzjs0L0aioY6OL4UOZNviP0dIR+TRs311zHzS00VJH8KHMmxe+1nSO6no0bNGnnmtscbWtMkzgyNou5x0HQAbk7AZlULbXN6xNOihVreZlkTQ10krgxjBdzjoBt5knQDUqj8T8UGqIYwFkDD4WbuP432+90Gg0G5OOJuJ3VTuVgLIWG7GXzv+N9tXH2Gg7wJU9NKgsvyVuRe7HheAVhEVgqBERAEREAREQBERAEREAREQBERAEREBkK88BfyKr+9F/zRFHb6GS0+tEnJ9v1P5lcvHH/xxf47v9lEVCn1mpyf+R58VhEWoYxhEReAIiIAiIgCIiAIiIAiIgCIiA//2Q=="/>
          <p:cNvSpPr>
            <a:spLocks noChangeAspect="1" noChangeArrowheads="1"/>
          </p:cNvSpPr>
          <p:nvPr/>
        </p:nvSpPr>
        <p:spPr bwMode="auto">
          <a:xfrm>
            <a:off x="63500" y="-144463"/>
            <a:ext cx="304800" cy="304801"/>
          </a:xfrm>
          <a:prstGeom prst="rect">
            <a:avLst/>
          </a:prstGeom>
          <a:noFill/>
        </p:spPr>
        <p:txBody>
          <a:bodyPr/>
          <a:lstStyle/>
          <a:p>
            <a:pPr>
              <a:defRPr/>
            </a:pPr>
            <a:endParaRPr lang="en-US" dirty="0">
              <a:solidFill>
                <a:prstClr val="white"/>
              </a:solidFill>
            </a:endParaRPr>
          </a:p>
        </p:txBody>
      </p:sp>
      <p:sp>
        <p:nvSpPr>
          <p:cNvPr id="2" name="Oval 1"/>
          <p:cNvSpPr/>
          <p:nvPr/>
        </p:nvSpPr>
        <p:spPr>
          <a:xfrm>
            <a:off x="1135063" y="3375025"/>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35" name="Oval 34"/>
          <p:cNvSpPr/>
          <p:nvPr/>
        </p:nvSpPr>
        <p:spPr>
          <a:xfrm>
            <a:off x="995363" y="3600450"/>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36" name="Oval 35"/>
          <p:cNvSpPr/>
          <p:nvPr/>
        </p:nvSpPr>
        <p:spPr>
          <a:xfrm>
            <a:off x="1096963" y="3902075"/>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37" name="Oval 36"/>
          <p:cNvSpPr/>
          <p:nvPr/>
        </p:nvSpPr>
        <p:spPr>
          <a:xfrm>
            <a:off x="1331913" y="3671888"/>
            <a:ext cx="144462" cy="14446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38" name="Oval 37"/>
          <p:cNvSpPr/>
          <p:nvPr/>
        </p:nvSpPr>
        <p:spPr>
          <a:xfrm>
            <a:off x="754063" y="3905250"/>
            <a:ext cx="144462" cy="14287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sp>
        <p:nvSpPr>
          <p:cNvPr id="39" name="Oval 38"/>
          <p:cNvSpPr/>
          <p:nvPr/>
        </p:nvSpPr>
        <p:spPr>
          <a:xfrm>
            <a:off x="738188" y="3517900"/>
            <a:ext cx="144462" cy="14446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CA" dirty="0">
              <a:solidFill>
                <a:prstClr val="white"/>
              </a:solidFill>
            </a:endParaRPr>
          </a:p>
        </p:txBody>
      </p:sp>
      <p:cxnSp>
        <p:nvCxnSpPr>
          <p:cNvPr id="4" name="Straight Arrow Connector 3"/>
          <p:cNvCxnSpPr/>
          <p:nvPr/>
        </p:nvCxnSpPr>
        <p:spPr>
          <a:xfrm>
            <a:off x="1096963" y="2876550"/>
            <a:ext cx="0" cy="498475"/>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4" name="Text Box 3"/>
          <p:cNvSpPr txBox="1">
            <a:spLocks noChangeArrowheads="1"/>
          </p:cNvSpPr>
          <p:nvPr/>
        </p:nvSpPr>
        <p:spPr bwMode="auto">
          <a:xfrm>
            <a:off x="1601788" y="3355975"/>
            <a:ext cx="1452562" cy="738188"/>
          </a:xfrm>
          <a:prstGeom prst="rect">
            <a:avLst/>
          </a:prstGeom>
          <a:noFill/>
          <a:ln w="9525">
            <a:noFill/>
            <a:miter lim="800000"/>
            <a:headEnd/>
            <a:tailEnd/>
          </a:ln>
          <a:effectLst/>
        </p:spPr>
        <p:txBody>
          <a:bodyPr>
            <a:spAutoFit/>
          </a:bodyPr>
          <a:lstStyle/>
          <a:p>
            <a:pPr>
              <a:defRPr/>
            </a:pPr>
            <a:r>
              <a:rPr lang="es-MX" sz="1400" b="1" dirty="0" smtClean="0">
                <a:solidFill>
                  <a:srgbClr val="FFFFFF"/>
                </a:solidFill>
              </a:rPr>
              <a:t>Mediadores químicos de la inflamación</a:t>
            </a:r>
            <a:endParaRPr lang="en-GB" sz="1400" b="1" dirty="0">
              <a:solidFill>
                <a:srgbClr val="FFFFFF"/>
              </a:solidFill>
            </a:endParaRPr>
          </a:p>
        </p:txBody>
      </p:sp>
      <p:cxnSp>
        <p:nvCxnSpPr>
          <p:cNvPr id="45" name="Straight Arrow Connector 44"/>
          <p:cNvCxnSpPr/>
          <p:nvPr/>
        </p:nvCxnSpPr>
        <p:spPr>
          <a:xfrm>
            <a:off x="981075" y="4124325"/>
            <a:ext cx="0" cy="496888"/>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6" name="TextBox 45"/>
          <p:cNvSpPr txBox="1"/>
          <p:nvPr/>
        </p:nvSpPr>
        <p:spPr>
          <a:xfrm>
            <a:off x="6516217" y="3733800"/>
            <a:ext cx="2627784" cy="1200329"/>
          </a:xfrm>
          <a:prstGeom prst="rect">
            <a:avLst/>
          </a:prstGeom>
          <a:noFill/>
        </p:spPr>
        <p:txBody>
          <a:bodyPr wrap="square">
            <a:spAutoFit/>
          </a:bodyPr>
          <a:lstStyle/>
          <a:p>
            <a:pPr fontAlgn="auto">
              <a:spcBef>
                <a:spcPts val="0"/>
              </a:spcBef>
              <a:spcAft>
                <a:spcPts val="0"/>
              </a:spcAft>
              <a:defRPr/>
            </a:pPr>
            <a:r>
              <a:rPr lang="es-MX" b="1" dirty="0" smtClean="0">
                <a:solidFill>
                  <a:srgbClr val="FF99CC"/>
                </a:solidFill>
              </a:rPr>
              <a:t>Cambio de la responsividad </a:t>
            </a:r>
            <a:br>
              <a:rPr lang="es-MX" b="1" dirty="0" smtClean="0">
                <a:solidFill>
                  <a:srgbClr val="FF99CC"/>
                </a:solidFill>
              </a:rPr>
            </a:br>
            <a:r>
              <a:rPr lang="es-MX" b="1" dirty="0" smtClean="0">
                <a:solidFill>
                  <a:srgbClr val="FF99CC"/>
                </a:solidFill>
              </a:rPr>
              <a:t>de las neuronas en el CNS</a:t>
            </a:r>
          </a:p>
          <a:p>
            <a:pPr fontAlgn="auto">
              <a:spcBef>
                <a:spcPts val="0"/>
              </a:spcBef>
              <a:spcAft>
                <a:spcPts val="0"/>
              </a:spcAft>
              <a:defRPr/>
            </a:pPr>
            <a:r>
              <a:rPr lang="es-MX" b="1" dirty="0" smtClean="0">
                <a:solidFill>
                  <a:srgbClr val="FF99CC"/>
                </a:solidFill>
              </a:rPr>
              <a:t>(sensibilización central)</a:t>
            </a:r>
            <a:endParaRPr lang="en-US" b="1" dirty="0">
              <a:solidFill>
                <a:srgbClr val="FF99CC"/>
              </a:solidFill>
            </a:endParaRPr>
          </a:p>
        </p:txBody>
      </p:sp>
      <p:cxnSp>
        <p:nvCxnSpPr>
          <p:cNvPr id="47" name="Straight Arrow Connector 46"/>
          <p:cNvCxnSpPr/>
          <p:nvPr/>
        </p:nvCxnSpPr>
        <p:spPr>
          <a:xfrm>
            <a:off x="2700338" y="4805363"/>
            <a:ext cx="1871662" cy="0"/>
          </a:xfrm>
          <a:prstGeom prst="straightConnector1">
            <a:avLst/>
          </a:prstGeom>
          <a:ln>
            <a:solidFill>
              <a:schemeClr val="bg1"/>
            </a:solidFill>
            <a:tailEnd type="arrow"/>
          </a:ln>
        </p:spPr>
        <p:style>
          <a:lnRef idx="1">
            <a:schemeClr val="accent1"/>
          </a:lnRef>
          <a:fillRef idx="0">
            <a:schemeClr val="accent1"/>
          </a:fillRef>
          <a:effectRef idx="0">
            <a:schemeClr val="accent1"/>
          </a:effectRef>
          <a:fontRef idx="minor">
            <a:schemeClr val="tx1"/>
          </a:fontRef>
        </p:style>
      </p:cxnSp>
      <p:sp>
        <p:nvSpPr>
          <p:cNvPr id="40" name="Rectangle 39"/>
          <p:cNvSpPr/>
          <p:nvPr/>
        </p:nvSpPr>
        <p:spPr>
          <a:xfrm>
            <a:off x="327149" y="6165304"/>
            <a:ext cx="7557219" cy="584775"/>
          </a:xfrm>
          <a:prstGeom prst="rect">
            <a:avLst/>
          </a:prstGeom>
        </p:spPr>
        <p:txBody>
          <a:bodyPr wrap="square">
            <a:spAutoFit/>
          </a:bodyPr>
          <a:lstStyle/>
          <a:p>
            <a:pPr>
              <a:defRPr/>
            </a:pPr>
            <a:r>
              <a:rPr lang="es-MX" sz="1200" b="1" dirty="0" smtClean="0">
                <a:solidFill>
                  <a:schemeClr val="bg1"/>
                </a:solidFill>
              </a:rPr>
              <a:t>CNS = sistema nervioso central; coxib = inhibidor COX-2; nsNSAID = fármaco antiinflamatorio no esteroideo</a:t>
            </a:r>
            <a:endParaRPr lang="fr-FR" sz="1200" b="1" dirty="0">
              <a:solidFill>
                <a:srgbClr val="FFFFFF"/>
              </a:solidFill>
            </a:endParaRPr>
          </a:p>
          <a:p>
            <a:pPr>
              <a:defRPr/>
            </a:pPr>
            <a:r>
              <a:rPr lang="en-CA" sz="1000" dirty="0">
                <a:solidFill>
                  <a:srgbClr val="FFFFFF"/>
                </a:solidFill>
                <a:ea typeface="SimSun" pitchFamily="2" charset="-122"/>
              </a:rPr>
              <a:t>Hochberg MC </a:t>
            </a:r>
            <a:r>
              <a:rPr lang="en-CA" sz="1000" i="1" dirty="0">
                <a:solidFill>
                  <a:srgbClr val="FFFFFF"/>
                </a:solidFill>
                <a:ea typeface="SimSun" pitchFamily="2" charset="-122"/>
              </a:rPr>
              <a:t>et al.  Arthritis Care Res (Hoboken) </a:t>
            </a:r>
            <a:r>
              <a:rPr lang="en-CA" sz="1000" dirty="0">
                <a:solidFill>
                  <a:srgbClr val="FFFFFF"/>
                </a:solidFill>
                <a:ea typeface="SimSun" pitchFamily="2" charset="-122"/>
              </a:rPr>
              <a:t>2012; 64(4):465-74; </a:t>
            </a:r>
            <a:r>
              <a:rPr lang="fr-FR" sz="1000" dirty="0">
                <a:solidFill>
                  <a:srgbClr val="FFFFFF"/>
                </a:solidFill>
              </a:rPr>
              <a:t>Scholz J </a:t>
            </a:r>
            <a:r>
              <a:rPr lang="fr-FR" sz="1000" i="1" dirty="0">
                <a:solidFill>
                  <a:srgbClr val="FFFFFF"/>
                </a:solidFill>
              </a:rPr>
              <a:t>et al</a:t>
            </a:r>
            <a:r>
              <a:rPr lang="fr-FR" sz="1000" dirty="0">
                <a:solidFill>
                  <a:srgbClr val="FFFFFF"/>
                </a:solidFill>
              </a:rPr>
              <a:t>. </a:t>
            </a:r>
            <a:r>
              <a:rPr lang="fr-FR" sz="1000" i="1" dirty="0">
                <a:solidFill>
                  <a:srgbClr val="FFFFFF"/>
                </a:solidFill>
              </a:rPr>
              <a:t>Nat Neurosci</a:t>
            </a:r>
            <a:r>
              <a:rPr lang="fr-FR" sz="1000" dirty="0">
                <a:solidFill>
                  <a:srgbClr val="FFFFFF"/>
                </a:solidFill>
              </a:rPr>
              <a:t> 2002; 5(Suppl):1062-7.</a:t>
            </a:r>
          </a:p>
          <a:p>
            <a:pPr>
              <a:defRPr/>
            </a:pPr>
            <a:endParaRPr lang="en-US" sz="1000" dirty="0">
              <a:solidFill>
                <a:srgbClr val="FFFFFF"/>
              </a:solidFill>
            </a:endParaRPr>
          </a:p>
        </p:txBody>
      </p:sp>
      <p:sp>
        <p:nvSpPr>
          <p:cNvPr id="43" name="Rectangle 42"/>
          <p:cNvSpPr/>
          <p:nvPr/>
        </p:nvSpPr>
        <p:spPr bwMode="auto">
          <a:xfrm>
            <a:off x="2906713" y="1663700"/>
            <a:ext cx="3588543" cy="3360920"/>
          </a:xfrm>
          <a:prstGeom prst="rect">
            <a:avLst/>
          </a:prstGeom>
        </p:spPr>
        <p:txBody>
          <a:bodyPr wrap="square">
            <a:spAutoFit/>
          </a:bodyPr>
          <a:lstStyle/>
          <a:p>
            <a:pPr algn="ctr" defTabSz="815975" eaLnBrk="0" fontAlgn="auto" hangingPunct="0">
              <a:spcBef>
                <a:spcPts val="0"/>
              </a:spcBef>
              <a:spcAft>
                <a:spcPts val="0"/>
              </a:spcAft>
              <a:buClr>
                <a:srgbClr val="0191CD"/>
              </a:buClr>
              <a:defRPr/>
            </a:pPr>
            <a:r>
              <a:rPr lang="es-MX" b="1" u="sng" dirty="0" smtClean="0">
                <a:solidFill>
                  <a:srgbClr val="FF0000"/>
                </a:solidFill>
              </a:rPr>
              <a:t>Opciones de tratamiento del dolor</a:t>
            </a:r>
          </a:p>
          <a:p>
            <a:pPr marL="285750" indent="-285750" defTabSz="815975" eaLnBrk="0" hangingPunct="0">
              <a:spcAft>
                <a:spcPct val="30000"/>
              </a:spcAft>
              <a:buClr>
                <a:srgbClr val="0191CD"/>
              </a:buClr>
              <a:buFont typeface="Arial" pitchFamily="34" charset="0"/>
              <a:buChar char="•"/>
              <a:defRPr/>
            </a:pPr>
            <a:r>
              <a:rPr lang="es-MX" dirty="0" smtClean="0">
                <a:solidFill>
                  <a:srgbClr val="FF0000"/>
                </a:solidFill>
              </a:rPr>
              <a:t>Acetaminofén</a:t>
            </a:r>
          </a:p>
          <a:p>
            <a:pPr marL="285750" indent="-285750" defTabSz="815975" eaLnBrk="0" hangingPunct="0">
              <a:spcAft>
                <a:spcPct val="30000"/>
              </a:spcAft>
              <a:buClr>
                <a:srgbClr val="0191CD"/>
              </a:buClr>
              <a:buFont typeface="Arial" pitchFamily="34" charset="0"/>
              <a:buChar char="•"/>
              <a:defRPr/>
            </a:pPr>
            <a:r>
              <a:rPr lang="es-MX" dirty="0" smtClean="0">
                <a:solidFill>
                  <a:srgbClr val="FF0000"/>
                </a:solidFill>
              </a:rPr>
              <a:t>nsNSAID/coxib</a:t>
            </a:r>
          </a:p>
          <a:p>
            <a:pPr marL="285750" indent="-285750" defTabSz="815975" eaLnBrk="0" hangingPunct="0">
              <a:spcAft>
                <a:spcPct val="30000"/>
              </a:spcAft>
              <a:buClr>
                <a:srgbClr val="0191CD"/>
              </a:buClr>
              <a:buFont typeface="Arial" pitchFamily="34" charset="0"/>
              <a:buChar char="•"/>
              <a:defRPr/>
            </a:pPr>
            <a:r>
              <a:rPr lang="es-MX" dirty="0" smtClean="0">
                <a:solidFill>
                  <a:srgbClr val="FF0000"/>
                </a:solidFill>
              </a:rPr>
              <a:t>Opioides</a:t>
            </a:r>
          </a:p>
          <a:p>
            <a:pPr marL="285750" indent="-285750" defTabSz="815975" eaLnBrk="0" hangingPunct="0">
              <a:spcAft>
                <a:spcPct val="30000"/>
              </a:spcAft>
              <a:buClr>
                <a:srgbClr val="0191CD"/>
              </a:buClr>
              <a:buFont typeface="Arial" pitchFamily="34" charset="0"/>
              <a:buChar char="•"/>
              <a:defRPr/>
            </a:pPr>
            <a:r>
              <a:rPr lang="es-MX" dirty="0" smtClean="0">
                <a:solidFill>
                  <a:srgbClr val="FF0000"/>
                </a:solidFill>
              </a:rPr>
              <a:t>Anestésicos locales/ </a:t>
            </a:r>
            <a:br>
              <a:rPr lang="es-MX" dirty="0" smtClean="0">
                <a:solidFill>
                  <a:srgbClr val="FF0000"/>
                </a:solidFill>
              </a:rPr>
            </a:br>
            <a:r>
              <a:rPr lang="es-MX" dirty="0" smtClean="0">
                <a:solidFill>
                  <a:srgbClr val="FF0000"/>
                </a:solidFill>
              </a:rPr>
              <a:t>bloqueadores de canales</a:t>
            </a:r>
          </a:p>
          <a:p>
            <a:pPr marL="285750" indent="-285750" defTabSz="815975" eaLnBrk="0" hangingPunct="0">
              <a:spcAft>
                <a:spcPct val="30000"/>
              </a:spcAft>
              <a:buClr>
                <a:srgbClr val="0191CD"/>
              </a:buClr>
              <a:buFont typeface="Arial" pitchFamily="34" charset="0"/>
              <a:buChar char="•"/>
              <a:defRPr/>
            </a:pPr>
            <a:r>
              <a:rPr lang="es-MX" dirty="0" smtClean="0">
                <a:solidFill>
                  <a:srgbClr val="FF0000"/>
                </a:solidFill>
              </a:rPr>
              <a:t>Inyecciones intraarticulares de corticosteroides/ hialuronato</a:t>
            </a:r>
            <a:endParaRPr lang="en-US" dirty="0">
              <a:solidFill>
                <a:srgbClr val="FF0000"/>
              </a:solidFill>
              <a:latin typeface="Arial" pitchFamily="34" charset="0"/>
              <a:ea typeface="SimSun" pitchFamily="2" charset="-122"/>
            </a:endParaRPr>
          </a:p>
          <a:p>
            <a:pPr marL="285750" indent="-285750" defTabSz="815975" eaLnBrk="0" hangingPunct="0">
              <a:spcAft>
                <a:spcPct val="30000"/>
              </a:spcAft>
              <a:buClr>
                <a:srgbClr val="0191CD"/>
              </a:buClr>
              <a:buFont typeface="Arial" pitchFamily="34" charset="0"/>
              <a:buChar char="•"/>
              <a:defRPr/>
            </a:pPr>
            <a:endParaRPr lang="en-US" u="sng" dirty="0">
              <a:solidFill>
                <a:srgbClr val="C03932">
                  <a:lumMod val="40000"/>
                  <a:lumOff val="60000"/>
                </a:srgbClr>
              </a:solidFill>
            </a:endParaRPr>
          </a:p>
          <a:p>
            <a:pPr algn="ctr" defTabSz="815975" eaLnBrk="0" hangingPunct="0">
              <a:spcAft>
                <a:spcPct val="30000"/>
              </a:spcAft>
              <a:buClr>
                <a:srgbClr val="0191CD"/>
              </a:buClr>
              <a:defRPr/>
            </a:pPr>
            <a:endParaRPr lang="en-US" b="1" u="sng" dirty="0">
              <a:solidFill>
                <a:srgbClr val="C03932"/>
              </a:solidFill>
            </a:endParaRPr>
          </a:p>
        </p:txBody>
      </p:sp>
      <p:sp>
        <p:nvSpPr>
          <p:cNvPr id="41" name="Oval 40"/>
          <p:cNvSpPr/>
          <p:nvPr/>
        </p:nvSpPr>
        <p:spPr>
          <a:xfrm>
            <a:off x="649288" y="1744663"/>
            <a:ext cx="933450" cy="933450"/>
          </a:xfrm>
          <a:prstGeom prst="ellipse">
            <a:avLst/>
          </a:prstGeom>
          <a:blipFill rotWithShape="1">
            <a:blip r:embed="rId6" cstate="screen">
              <a:extLst/>
            </a:blip>
            <a:stretch>
              <a:fillRect/>
            </a:stretch>
          </a:blipFill>
        </p:spPr>
        <p:style>
          <a:lnRef idx="2">
            <a:schemeClr val="lt1">
              <a:hueOff val="0"/>
              <a:satOff val="0"/>
              <a:lumOff val="0"/>
              <a:alphaOff val="0"/>
            </a:schemeClr>
          </a:lnRef>
          <a:fillRef idx="1">
            <a:scrgbClr r="0" g="0" b="0"/>
          </a:fillRef>
          <a:effectRef idx="0">
            <a:schemeClr val="accent1">
              <a:hueOff val="0"/>
              <a:satOff val="0"/>
              <a:lumOff val="0"/>
              <a:alphaOff val="0"/>
            </a:schemeClr>
          </a:effectRef>
          <a:fontRef idx="minor">
            <a:schemeClr val="lt1"/>
          </a:fontRef>
        </p:style>
      </p:sp>
      <p:sp>
        <p:nvSpPr>
          <p:cNvPr id="48" name="Text Box 19"/>
          <p:cNvSpPr txBox="1">
            <a:spLocks noChangeArrowheads="1"/>
          </p:cNvSpPr>
          <p:nvPr/>
        </p:nvSpPr>
        <p:spPr bwMode="auto">
          <a:xfrm>
            <a:off x="147560" y="2636838"/>
            <a:ext cx="1900393" cy="307777"/>
          </a:xfrm>
          <a:prstGeom prst="rect">
            <a:avLst/>
          </a:prstGeom>
          <a:noFill/>
          <a:ln w="9525">
            <a:noFill/>
            <a:miter lim="800000"/>
            <a:headEnd/>
            <a:tailEnd/>
          </a:ln>
          <a:effectLst/>
        </p:spPr>
        <p:txBody>
          <a:bodyPr wrap="none">
            <a:spAutoFit/>
          </a:bodyPr>
          <a:lstStyle/>
          <a:p>
            <a:pPr algn="ctr" eaLnBrk="0" hangingPunct="0">
              <a:defRPr/>
            </a:pPr>
            <a:r>
              <a:rPr lang="es-MX" sz="1400" b="1" dirty="0" smtClean="0">
                <a:solidFill>
                  <a:srgbClr val="FFFFFF"/>
                </a:solidFill>
              </a:rPr>
              <a:t>Tejido articular dañado</a:t>
            </a:r>
            <a:endParaRPr lang="en-GB" sz="1400" b="1" dirty="0">
              <a:solidFill>
                <a:srgbClr val="FFFFFF"/>
              </a:solidFill>
            </a:endParaRPr>
          </a:p>
        </p:txBody>
      </p:sp>
    </p:spTree>
    <p:extLst>
      <p:ext uri="{BB962C8B-B14F-4D97-AF65-F5344CB8AC3E}">
        <p14:creationId xmlns:p14="http://schemas.microsoft.com/office/powerpoint/2010/main" val="3164764003"/>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178113"/>
                                        </p:tgtEl>
                                        <p:attrNameLst>
                                          <p:attrName>style.visibility</p:attrName>
                                        </p:attrNameLst>
                                      </p:cBhvr>
                                      <p:to>
                                        <p:strVal val="visible"/>
                                      </p:to>
                                    </p:set>
                                    <p:anim calcmode="lin" valueType="num">
                                      <p:cBhvr>
                                        <p:cTn id="7" dur="200" fill="hold"/>
                                        <p:tgtEl>
                                          <p:spTgt spid="2178113"/>
                                        </p:tgtEl>
                                        <p:attrNameLst>
                                          <p:attrName>ppt_w</p:attrName>
                                        </p:attrNameLst>
                                      </p:cBhvr>
                                      <p:tavLst>
                                        <p:tav tm="0">
                                          <p:val>
                                            <p:fltVal val="0"/>
                                          </p:val>
                                        </p:tav>
                                        <p:tav tm="100000">
                                          <p:val>
                                            <p:strVal val="#ppt_w"/>
                                          </p:val>
                                        </p:tav>
                                      </p:tavLst>
                                    </p:anim>
                                    <p:anim calcmode="lin" valueType="num">
                                      <p:cBhvr>
                                        <p:cTn id="8" dur="200" fill="hold"/>
                                        <p:tgtEl>
                                          <p:spTgt spid="2178113"/>
                                        </p:tgtEl>
                                        <p:attrNameLst>
                                          <p:attrName>ppt_h</p:attrName>
                                        </p:attrNameLst>
                                      </p:cBhvr>
                                      <p:tavLst>
                                        <p:tav tm="0">
                                          <p:val>
                                            <p:fltVal val="0"/>
                                          </p:val>
                                        </p:tav>
                                        <p:tav tm="100000">
                                          <p:val>
                                            <p:strVal val="#ppt_h"/>
                                          </p:val>
                                        </p:tav>
                                      </p:tavLst>
                                    </p:anim>
                                    <p:animEffect transition="in" filter="fade">
                                      <p:cBhvr>
                                        <p:cTn id="9" dur="200"/>
                                        <p:tgtEl>
                                          <p:spTgt spid="2178113"/>
                                        </p:tgtEl>
                                      </p:cBhvr>
                                    </p:animEffect>
                                  </p:childTnLst>
                                </p:cTn>
                              </p:par>
                            </p:childTnLst>
                          </p:cTn>
                        </p:par>
                        <p:par>
                          <p:cTn id="10" fill="hold" nodeType="afterGroup">
                            <p:stCondLst>
                              <p:cond delay="200"/>
                            </p:stCondLst>
                            <p:childTnLst>
                              <p:par>
                                <p:cTn id="11" presetID="0" presetClass="path" presetSubtype="0" accel="50000" decel="50000" fill="hold" grpId="1" nodeType="afterEffect">
                                  <p:stCondLst>
                                    <p:cond delay="0"/>
                                  </p:stCondLst>
                                  <p:childTnLst>
                                    <p:animMotion origin="layout" path="M -2.5E-6 -3.33333E-6 C 0.0007 -0.00185 0.00174 -0.00902 0.004 -0.01203 C 0.00625 -0.01504 0.01077 -0.01458 0.01354 -0.01759 C 0.01632 -0.0206 0.01788 -0.02731 0.02066 -0.03078 C 0.02344 -0.03426 0.02639 -0.03703 0.03021 -0.03842 C 0.03403 -0.03981 0.03681 -0.03773 0.04358 -0.03842 C 0.05035 -0.03912 0.06059 -0.04143 0.07084 -0.04259 C 0.08108 -0.04375 0.09532 -0.04537 0.10521 -0.04583 C 0.11511 -0.04629 0.11632 -0.04676 0.13021 -0.04583 C 0.1441 -0.0449 0.16945 -0.04166 0.18854 -0.03981 C 0.20764 -0.03796 0.22396 -0.03495 0.24462 -0.03495 C 0.26528 -0.03495 0.29219 -0.03865 0.31285 -0.04027 C 0.33351 -0.04189 0.34844 -0.04398 0.36806 -0.04444 C 0.38802 -0.0449 0.4132 -0.04352 0.43125 -0.04328 C 0.44913 -0.04305 0.46459 -0.04236 0.47552 -0.04305 C 0.48924 -0.04375 0.49618 -0.04514 0.50556 -0.04791 C 0.51354 -0.05069 0.51719 -0.05694 0.52483 -0.05926 C 0.53125 -0.06157 0.5382 -0.06227 0.54479 -0.06203 C 0.5507 -0.0618 0.55591 -0.05926 0.56077 -0.05764 C 0.56563 -0.05602 0.57066 -0.05486 0.57379 -0.05162 C 0.57691 -0.04838 0.57674 -0.04143 0.57969 -0.03819 C 0.58264 -0.03495 0.58646 -0.03148 0.5915 -0.03148 C 0.59653 -0.03148 0.60469 -0.03402 0.60972 -0.0375 C 0.61476 -0.04097 0.61927 -0.04514 0.62136 -0.05301 C 0.62344 -0.06088 0.6217 -0.07245 0.62188 -0.08426 C 0.62205 -0.09606 0.62188 -0.06944 0.62188 -0.12384 C 0.62188 -0.17824 0.62188 -0.35139 0.62188 -0.41134 " pathEditMode="relative" rAng="0" ptsTypes="aaaaaaaaaaaaaaaaaaaaaaaaaaa">
                                      <p:cBhvr>
                                        <p:cTn id="12" dur="2000" fill="hold"/>
                                        <p:tgtEl>
                                          <p:spTgt spid="2178113"/>
                                        </p:tgtEl>
                                        <p:attrNameLst>
                                          <p:attrName>ppt_x</p:attrName>
                                          <p:attrName>ppt_y</p:attrName>
                                        </p:attrNameLst>
                                      </p:cBhvr>
                                      <p:rCtr x="31200" y="-20600"/>
                                    </p:animMotion>
                                  </p:childTnLst>
                                </p:cTn>
                              </p:par>
                              <p:par>
                                <p:cTn id="13" presetID="53" presetClass="entr" presetSubtype="0" fill="hold" grpId="0" nodeType="withEffect">
                                  <p:stCondLst>
                                    <p:cond delay="300"/>
                                  </p:stCondLst>
                                  <p:childTnLst>
                                    <p:set>
                                      <p:cBhvr>
                                        <p:cTn id="14" dur="1" fill="hold">
                                          <p:stCondLst>
                                            <p:cond delay="0"/>
                                          </p:stCondLst>
                                        </p:cTn>
                                        <p:tgtEl>
                                          <p:spTgt spid="2178112"/>
                                        </p:tgtEl>
                                        <p:attrNameLst>
                                          <p:attrName>style.visibility</p:attrName>
                                        </p:attrNameLst>
                                      </p:cBhvr>
                                      <p:to>
                                        <p:strVal val="visible"/>
                                      </p:to>
                                    </p:set>
                                    <p:anim calcmode="lin" valueType="num">
                                      <p:cBhvr>
                                        <p:cTn id="15" dur="200" fill="hold"/>
                                        <p:tgtEl>
                                          <p:spTgt spid="2178112"/>
                                        </p:tgtEl>
                                        <p:attrNameLst>
                                          <p:attrName>ppt_w</p:attrName>
                                        </p:attrNameLst>
                                      </p:cBhvr>
                                      <p:tavLst>
                                        <p:tav tm="0">
                                          <p:val>
                                            <p:fltVal val="0"/>
                                          </p:val>
                                        </p:tav>
                                        <p:tav tm="100000">
                                          <p:val>
                                            <p:strVal val="#ppt_w"/>
                                          </p:val>
                                        </p:tav>
                                      </p:tavLst>
                                    </p:anim>
                                    <p:anim calcmode="lin" valueType="num">
                                      <p:cBhvr>
                                        <p:cTn id="16" dur="200" fill="hold"/>
                                        <p:tgtEl>
                                          <p:spTgt spid="2178112"/>
                                        </p:tgtEl>
                                        <p:attrNameLst>
                                          <p:attrName>ppt_h</p:attrName>
                                        </p:attrNameLst>
                                      </p:cBhvr>
                                      <p:tavLst>
                                        <p:tav tm="0">
                                          <p:val>
                                            <p:fltVal val="0"/>
                                          </p:val>
                                        </p:tav>
                                        <p:tav tm="100000">
                                          <p:val>
                                            <p:strVal val="#ppt_h"/>
                                          </p:val>
                                        </p:tav>
                                      </p:tavLst>
                                    </p:anim>
                                    <p:animEffect transition="in" filter="fade">
                                      <p:cBhvr>
                                        <p:cTn id="17" dur="200"/>
                                        <p:tgtEl>
                                          <p:spTgt spid="2178112"/>
                                        </p:tgtEl>
                                      </p:cBhvr>
                                    </p:animEffect>
                                  </p:childTnLst>
                                </p:cTn>
                              </p:par>
                              <p:par>
                                <p:cTn id="18" presetID="0" presetClass="path" presetSubtype="0" accel="50000" decel="50000" fill="hold" grpId="1" nodeType="withEffect">
                                  <p:stCondLst>
                                    <p:cond delay="300"/>
                                  </p:stCondLst>
                                  <p:childTnLst>
                                    <p:animMotion origin="layout" path="M -0.00017 -1.85185E-6 C 0.00052 0.00509 0.00191 0.02269 0.00452 0.03056 C 0.00712 0.03843 0.01025 0.04375 0.01493 0.04792 C 0.01962 0.05209 0.02535 0.05463 0.03282 0.05556 C 0.04028 0.05648 0.04809 0.05417 0.05938 0.05301 C 0.07066 0.05185 0.08351 0.04838 0.10087 0.04815 C 0.11823 0.04792 0.14445 0.04954 0.16407 0.05093 C 0.18368 0.05232 0.20052 0.05602 0.2191 0.05718 C 0.23768 0.05834 0.25347 0.0588 0.27535 0.05764 C 0.29722 0.05648 0.33073 0.05093 0.35052 0.04954 C 0.37032 0.04815 0.37969 0.04884 0.39375 0.04884 C 0.40729 0.04884 0.42084 0.04954 0.43438 0.05 C 0.44792 0.05046 0.46407 0.05116 0.47466 0.05093 C 0.48525 0.0507 0.49288 0.05046 0.50018 0.04815 C 0.50816 0.04584 0.51407 0.03912 0.52049 0.03634 C 0.52761 0.03357 0.5342 0.03148 0.54115 0.03148 C 0.54775 0.03148 0.55504 0.0338 0.56042 0.03565 C 0.5658 0.0375 0.57032 0.03912 0.57344 0.04236 C 0.57657 0.0456 0.57622 0.05139 0.57917 0.05486 C 0.58212 0.05834 0.58577 0.06273 0.59115 0.06273 C 0.59653 0.06273 0.60643 0.05972 0.61146 0.05509 C 0.6165 0.05046 0.61997 0.05209 0.6217 0.03426 C 0.62344 0.01644 0.62188 0.00718 0.62188 -0.05139 C 0.62188 -0.10995 0.6217 -0.2618 0.6217 -0.31713 " pathEditMode="relative" rAng="0" ptsTypes="aaaaaaaaaaaaaaaaaaaaaaaa">
                                      <p:cBhvr>
                                        <p:cTn id="19" dur="2000" fill="hold"/>
                                        <p:tgtEl>
                                          <p:spTgt spid="2178112"/>
                                        </p:tgtEl>
                                        <p:attrNameLst>
                                          <p:attrName>ppt_x</p:attrName>
                                          <p:attrName>ppt_y</p:attrName>
                                        </p:attrNameLst>
                                      </p:cBhvr>
                                      <p:rCtr x="31200" y="-12700"/>
                                    </p:animMotion>
                                  </p:childTnLst>
                                </p:cTn>
                              </p:par>
                            </p:childTnLst>
                          </p:cTn>
                        </p:par>
                        <p:par>
                          <p:cTn id="20" fill="hold" nodeType="afterGroup">
                            <p:stCondLst>
                              <p:cond delay="2500"/>
                            </p:stCondLst>
                            <p:childTnLst>
                              <p:par>
                                <p:cTn id="21" presetID="10" presetClass="entr" presetSubtype="0" fill="hold" nodeType="afterEffect">
                                  <p:stCondLst>
                                    <p:cond delay="0"/>
                                  </p:stCondLst>
                                  <p:childTnLst>
                                    <p:set>
                                      <p:cBhvr>
                                        <p:cTn id="22" dur="1" fill="hold">
                                          <p:stCondLst>
                                            <p:cond delay="0"/>
                                          </p:stCondLst>
                                        </p:cTn>
                                        <p:tgtEl>
                                          <p:spTgt spid="2178115"/>
                                        </p:tgtEl>
                                        <p:attrNameLst>
                                          <p:attrName>style.visibility</p:attrName>
                                        </p:attrNameLst>
                                      </p:cBhvr>
                                      <p:to>
                                        <p:strVal val="visible"/>
                                      </p:to>
                                    </p:set>
                                    <p:animEffect transition="in" filter="fade">
                                      <p:cBhvr>
                                        <p:cTn id="23" dur="500"/>
                                        <p:tgtEl>
                                          <p:spTgt spid="2178115"/>
                                        </p:tgtEl>
                                      </p:cBhvr>
                                    </p:animEffect>
                                  </p:childTnLst>
                                </p:cTn>
                              </p:par>
                            </p:childTnLst>
                          </p:cTn>
                        </p:par>
                        <p:par>
                          <p:cTn id="24" fill="hold" nodeType="afterGroup">
                            <p:stCondLst>
                              <p:cond delay="3000"/>
                            </p:stCondLst>
                            <p:childTnLst>
                              <p:par>
                                <p:cTn id="25" presetID="10" presetClass="exit" presetSubtype="0" fill="hold" nodeType="afterEffect">
                                  <p:stCondLst>
                                    <p:cond delay="0"/>
                                  </p:stCondLst>
                                  <p:childTnLst>
                                    <p:animEffect transition="out" filter="fade">
                                      <p:cBhvr>
                                        <p:cTn id="26" dur="500"/>
                                        <p:tgtEl>
                                          <p:spTgt spid="2178115"/>
                                        </p:tgtEl>
                                      </p:cBhvr>
                                    </p:animEffect>
                                    <p:set>
                                      <p:cBhvr>
                                        <p:cTn id="27" dur="1" fill="hold">
                                          <p:stCondLst>
                                            <p:cond delay="499"/>
                                          </p:stCondLst>
                                        </p:cTn>
                                        <p:tgtEl>
                                          <p:spTgt spid="2178115"/>
                                        </p:tgtEl>
                                        <p:attrNameLst>
                                          <p:attrName>style.visibility</p:attrName>
                                        </p:attrNameLst>
                                      </p:cBhvr>
                                      <p:to>
                                        <p:strVal val="hidden"/>
                                      </p:to>
                                    </p:set>
                                  </p:childTnLst>
                                </p:cTn>
                              </p:par>
                            </p:childTnLst>
                          </p:cTn>
                        </p:par>
                        <p:par>
                          <p:cTn id="28" fill="hold" nodeType="afterGroup">
                            <p:stCondLst>
                              <p:cond delay="3500"/>
                            </p:stCondLst>
                            <p:childTnLst>
                              <p:par>
                                <p:cTn id="29" presetID="10" presetClass="entr" presetSubtype="0" fill="hold" nodeType="afterEffect">
                                  <p:stCondLst>
                                    <p:cond delay="0"/>
                                  </p:stCondLst>
                                  <p:childTnLst>
                                    <p:set>
                                      <p:cBhvr>
                                        <p:cTn id="30" dur="1" fill="hold">
                                          <p:stCondLst>
                                            <p:cond delay="0"/>
                                          </p:stCondLst>
                                        </p:cTn>
                                        <p:tgtEl>
                                          <p:spTgt spid="2178115"/>
                                        </p:tgtEl>
                                        <p:attrNameLst>
                                          <p:attrName>style.visibility</p:attrName>
                                        </p:attrNameLst>
                                      </p:cBhvr>
                                      <p:to>
                                        <p:strVal val="visible"/>
                                      </p:to>
                                    </p:set>
                                    <p:animEffect transition="in" filter="fade">
                                      <p:cBhvr>
                                        <p:cTn id="31" dur="500"/>
                                        <p:tgtEl>
                                          <p:spTgt spid="2178115"/>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178116"/>
                                        </p:tgtEl>
                                        <p:attrNameLst>
                                          <p:attrName>style.visibility</p:attrName>
                                        </p:attrNameLst>
                                      </p:cBhvr>
                                      <p:to>
                                        <p:strVal val="visible"/>
                                      </p:to>
                                    </p:set>
                                    <p:animEffect transition="in" filter="fade">
                                      <p:cBhvr>
                                        <p:cTn id="34" dur="500"/>
                                        <p:tgtEl>
                                          <p:spTgt spid="21781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78112" grpId="0" animBg="1"/>
      <p:bldP spid="2178112" grpId="1" animBg="1"/>
      <p:bldP spid="2178113" grpId="0" animBg="1"/>
      <p:bldP spid="2178113" grpId="1" animBg="1"/>
      <p:bldP spid="21781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
            </a:r>
            <a:br>
              <a:rPr lang="en-CA" dirty="0"/>
            </a:br>
            <a:endParaRPr lang="en-US" dirty="0"/>
          </a:p>
        </p:txBody>
      </p:sp>
      <p:sp>
        <p:nvSpPr>
          <p:cNvPr id="5" name="Content Placeholder 4"/>
          <p:cNvSpPr>
            <a:spLocks noGrp="1"/>
          </p:cNvSpPr>
          <p:nvPr>
            <p:ph idx="1"/>
          </p:nvPr>
        </p:nvSpPr>
        <p:spPr/>
        <p:txBody>
          <a:bodyPr/>
          <a:lstStyle/>
          <a:p>
            <a:r>
              <a:rPr lang="es-MX" dirty="0" smtClean="0"/>
              <a:t>El dolor articular crónico debido a artritis frecuentemente es de naturaleza inflamatoria</a:t>
            </a:r>
          </a:p>
          <a:p>
            <a:r>
              <a:rPr lang="es-MX" dirty="0" smtClean="0"/>
              <a:t>La inflamación está involucrada en la patogénesis del dolor articular mecánico e inflamatorio, como en la osteoartritis y la artritis reumatoide</a:t>
            </a:r>
          </a:p>
          <a:p>
            <a:r>
              <a:rPr lang="es-MX" dirty="0" smtClean="0"/>
              <a:t>Comprender la fisiopatología del dolor puede ayudar a guiar la selección del tratamiento</a:t>
            </a:r>
          </a:p>
          <a:p>
            <a:pPr marL="457200" lvl="1" indent="0">
              <a:buNone/>
            </a:pPr>
            <a:endParaRPr lang="es-MX" dirty="0" smtClean="0"/>
          </a:p>
          <a:p>
            <a:endParaRPr lang="en-US" dirty="0"/>
          </a:p>
        </p:txBody>
      </p:sp>
      <p:sp>
        <p:nvSpPr>
          <p:cNvPr id="7" name="Rectangle 20"/>
          <p:cNvSpPr txBox="1">
            <a:spLocks noChangeArrowheads="1"/>
          </p:cNvSpPr>
          <p:nvPr/>
        </p:nvSpPr>
        <p:spPr bwMode="auto">
          <a:xfrm>
            <a:off x="457200" y="333375"/>
            <a:ext cx="8352000" cy="874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Calibri" pitchFamily="34" charset="0"/>
              </a:defRPr>
            </a:lvl2pPr>
            <a:lvl3pPr algn="ctr" rtl="0" eaLnBrk="0" fontAlgn="base" hangingPunct="0">
              <a:spcBef>
                <a:spcPct val="0"/>
              </a:spcBef>
              <a:spcAft>
                <a:spcPct val="0"/>
              </a:spcAft>
              <a:defRPr sz="4400">
                <a:solidFill>
                  <a:schemeClr val="tx2"/>
                </a:solidFill>
                <a:latin typeface="Calibri" pitchFamily="34" charset="0"/>
              </a:defRPr>
            </a:lvl3pPr>
            <a:lvl4pPr algn="ctr" rtl="0" eaLnBrk="0" fontAlgn="base" hangingPunct="0">
              <a:spcBef>
                <a:spcPct val="0"/>
              </a:spcBef>
              <a:spcAft>
                <a:spcPct val="0"/>
              </a:spcAft>
              <a:defRPr sz="4400">
                <a:solidFill>
                  <a:schemeClr val="tx2"/>
                </a:solidFill>
                <a:latin typeface="Calibri" pitchFamily="34" charset="0"/>
              </a:defRPr>
            </a:lvl4pPr>
            <a:lvl5pPr algn="ctr" rtl="0" eaLnBrk="0" fontAlgn="base" hangingPunct="0">
              <a:spcBef>
                <a:spcPct val="0"/>
              </a:spcBef>
              <a:spcAft>
                <a:spcPct val="0"/>
              </a:spcAft>
              <a:defRPr sz="4400">
                <a:solidFill>
                  <a:schemeClr val="tx2"/>
                </a:solidFill>
                <a:latin typeface="Calibri" pitchFamily="34" charset="0"/>
              </a:defRPr>
            </a:lvl5pPr>
            <a:lvl6pPr marL="457200" algn="ctr" rtl="0" fontAlgn="base">
              <a:spcBef>
                <a:spcPct val="0"/>
              </a:spcBef>
              <a:spcAft>
                <a:spcPct val="0"/>
              </a:spcAft>
              <a:defRPr sz="4400">
                <a:solidFill>
                  <a:schemeClr val="tx2"/>
                </a:solidFill>
                <a:latin typeface="Calibri" pitchFamily="34" charset="0"/>
              </a:defRPr>
            </a:lvl6pPr>
            <a:lvl7pPr marL="914400" algn="ctr" rtl="0" fontAlgn="base">
              <a:spcBef>
                <a:spcPct val="0"/>
              </a:spcBef>
              <a:spcAft>
                <a:spcPct val="0"/>
              </a:spcAft>
              <a:defRPr sz="4400">
                <a:solidFill>
                  <a:schemeClr val="tx2"/>
                </a:solidFill>
                <a:latin typeface="Calibri" pitchFamily="34" charset="0"/>
              </a:defRPr>
            </a:lvl7pPr>
            <a:lvl8pPr marL="1371600" algn="ctr" rtl="0" fontAlgn="base">
              <a:spcBef>
                <a:spcPct val="0"/>
              </a:spcBef>
              <a:spcAft>
                <a:spcPct val="0"/>
              </a:spcAft>
              <a:defRPr sz="4400">
                <a:solidFill>
                  <a:schemeClr val="tx2"/>
                </a:solidFill>
                <a:latin typeface="Calibri" pitchFamily="34" charset="0"/>
              </a:defRPr>
            </a:lvl8pPr>
            <a:lvl9pPr marL="1828800" algn="ctr" rtl="0" fontAlgn="base">
              <a:spcBef>
                <a:spcPct val="0"/>
              </a:spcBef>
              <a:spcAft>
                <a:spcPct val="0"/>
              </a:spcAft>
              <a:defRPr sz="4400">
                <a:solidFill>
                  <a:schemeClr val="tx2"/>
                </a:solidFill>
                <a:latin typeface="Calibri" pitchFamily="34" charset="0"/>
              </a:defRPr>
            </a:lvl9pPr>
          </a:lstStyle>
          <a:p>
            <a:pPr eaLnBrk="1" hangingPunct="1"/>
            <a:r>
              <a:rPr lang="es-MX" sz="3100" dirty="0" smtClean="0"/>
              <a:t>¿Por qué es importante entender los mecanismos de la inflamación en las enfermedades articulares?</a:t>
            </a:r>
            <a:endParaRPr lang="en-GB" sz="3100" dirty="0" smtClean="0">
              <a:solidFill>
                <a:srgbClr val="002060"/>
              </a:solidFill>
            </a:endParaRPr>
          </a:p>
        </p:txBody>
      </p:sp>
      <p:sp>
        <p:nvSpPr>
          <p:cNvPr id="9" name="Rectangle 8"/>
          <p:cNvSpPr/>
          <p:nvPr/>
        </p:nvSpPr>
        <p:spPr>
          <a:xfrm>
            <a:off x="323529" y="6453336"/>
            <a:ext cx="8568952" cy="430887"/>
          </a:xfrm>
          <a:prstGeom prst="rect">
            <a:avLst/>
          </a:prstGeom>
        </p:spPr>
        <p:txBody>
          <a:bodyPr wrap="square">
            <a:spAutoFit/>
          </a:bodyPr>
          <a:lstStyle/>
          <a:p>
            <a:r>
              <a:rPr lang="en-US" sz="1100" kern="0" dirty="0">
                <a:solidFill>
                  <a:srgbClr val="002060"/>
                </a:solidFill>
              </a:rPr>
              <a:t>Firestein GS. In: Firestein GS </a:t>
            </a:r>
            <a:r>
              <a:rPr lang="en-US" sz="1100" i="1" kern="0" dirty="0">
                <a:solidFill>
                  <a:srgbClr val="002060"/>
                </a:solidFill>
              </a:rPr>
              <a:t>et al </a:t>
            </a:r>
            <a:r>
              <a:rPr lang="en-US" sz="1100" kern="0" dirty="0">
                <a:solidFill>
                  <a:srgbClr val="002060"/>
                </a:solidFill>
              </a:rPr>
              <a:t>(eds). </a:t>
            </a:r>
            <a:r>
              <a:rPr lang="en-US" sz="1100" i="1" kern="0" dirty="0">
                <a:solidFill>
                  <a:srgbClr val="002060"/>
                </a:solidFill>
              </a:rPr>
              <a:t>Kelley’s Textbook of Rheumatology. </a:t>
            </a:r>
            <a:r>
              <a:rPr lang="en-US" sz="1100" kern="0" dirty="0">
                <a:solidFill>
                  <a:srgbClr val="002060"/>
                </a:solidFill>
              </a:rPr>
              <a:t>Vol 2, 8th ed. Saunders Elsevier; Philadelphia, PA: </a:t>
            </a:r>
            <a:r>
              <a:rPr lang="en-US" sz="1100" kern="0" dirty="0" smtClean="0">
                <a:solidFill>
                  <a:srgbClr val="002060"/>
                </a:solidFill>
              </a:rPr>
              <a:t>2008;</a:t>
            </a:r>
            <a:br>
              <a:rPr lang="en-US" sz="1100" kern="0" dirty="0" smtClean="0">
                <a:solidFill>
                  <a:srgbClr val="002060"/>
                </a:solidFill>
              </a:rPr>
            </a:br>
            <a:r>
              <a:rPr lang="en-US" sz="1100" kern="0" dirty="0" smtClean="0">
                <a:solidFill>
                  <a:srgbClr val="002060"/>
                </a:solidFill>
              </a:rPr>
              <a:t>O’Dell </a:t>
            </a:r>
            <a:r>
              <a:rPr lang="en-US" sz="1100" kern="0" dirty="0">
                <a:solidFill>
                  <a:srgbClr val="002060"/>
                </a:solidFill>
              </a:rPr>
              <a:t>JR. In: Goldman L, Ausiello D (eds). </a:t>
            </a:r>
            <a:r>
              <a:rPr lang="en-US" sz="1000" i="1" kern="0" dirty="0" smtClean="0">
                <a:solidFill>
                  <a:srgbClr val="002060"/>
                </a:solidFill>
              </a:rPr>
              <a:t>Cecil Medicine. </a:t>
            </a:r>
            <a:r>
              <a:rPr lang="en-US" sz="1100" kern="0" dirty="0" smtClean="0">
                <a:solidFill>
                  <a:srgbClr val="002060"/>
                </a:solidFill>
              </a:rPr>
              <a:t>23rd ed. Saunders Elsevier; Philadelphia, PA: 2007.</a:t>
            </a:r>
            <a:endParaRPr lang="en-US" sz="1100" kern="0" dirty="0">
              <a:solidFill>
                <a:srgbClr val="002060"/>
              </a:solidFill>
            </a:endParaRPr>
          </a:p>
        </p:txBody>
      </p:sp>
    </p:spTree>
    <p:extLst>
      <p:ext uri="{BB962C8B-B14F-4D97-AF65-F5344CB8AC3E}">
        <p14:creationId xmlns:p14="http://schemas.microsoft.com/office/powerpoint/2010/main" val="210931447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9746" name="Title 1"/>
          <p:cNvSpPr>
            <a:spLocks noGrp="1"/>
          </p:cNvSpPr>
          <p:nvPr>
            <p:ph type="title"/>
          </p:nvPr>
        </p:nvSpPr>
        <p:spPr/>
        <p:txBody>
          <a:bodyPr/>
          <a:lstStyle/>
          <a:p>
            <a:pPr marL="355600" indent="-355600" eaLnBrk="1" hangingPunct="1">
              <a:spcAft>
                <a:spcPts val="600"/>
              </a:spcAft>
            </a:pPr>
            <a:r>
              <a:rPr lang="es-MX" sz="3600" dirty="0" smtClean="0"/>
              <a:t>¿El dolor articular siempre está relacionado con destrucción de la articulación?</a:t>
            </a:r>
            <a:endParaRPr lang="es-MX" sz="3600" dirty="0"/>
          </a:p>
        </p:txBody>
      </p:sp>
      <p:sp>
        <p:nvSpPr>
          <p:cNvPr id="159747" name="Content Placeholder 2"/>
          <p:cNvSpPr>
            <a:spLocks noGrp="1"/>
          </p:cNvSpPr>
          <p:nvPr>
            <p:ph idx="1"/>
          </p:nvPr>
        </p:nvSpPr>
        <p:spPr>
          <a:xfrm>
            <a:off x="323850" y="1600200"/>
            <a:ext cx="8640763" cy="4637088"/>
          </a:xfrm>
        </p:spPr>
        <p:txBody>
          <a:bodyPr/>
          <a:lstStyle/>
          <a:p>
            <a:pPr marL="355600" indent="-355600" eaLnBrk="1" hangingPunct="1">
              <a:spcBef>
                <a:spcPct val="0"/>
              </a:spcBef>
              <a:spcAft>
                <a:spcPts val="600"/>
              </a:spcAft>
            </a:pPr>
            <a:r>
              <a:rPr lang="es-MX" sz="2200" dirty="0" smtClean="0"/>
              <a:t>El dolor articular puede deberse a lesión de los tejidos blandos (como en las tendinitis y bursitis), en éstas los tejidos blandos que rodean a las articulaciones están inflamados, más que las articulaciones en sí mismas</a:t>
            </a:r>
          </a:p>
          <a:p>
            <a:pPr marL="355600" indent="-355600" eaLnBrk="1" hangingPunct="1">
              <a:spcBef>
                <a:spcPct val="0"/>
              </a:spcBef>
              <a:spcAft>
                <a:spcPts val="600"/>
              </a:spcAft>
            </a:pPr>
            <a:r>
              <a:rPr lang="es-MX" sz="2200" dirty="0" smtClean="0"/>
              <a:t>Por lo tanto, en estos casos, el dolor percibido por el paciente no está necesariamente asociado con destrucción de la articulación como puede observarse al utilizar estudios de imagen</a:t>
            </a:r>
          </a:p>
          <a:p>
            <a:pPr marL="0" indent="0" eaLnBrk="1" hangingPunct="1">
              <a:spcBef>
                <a:spcPct val="0"/>
              </a:spcBef>
              <a:spcAft>
                <a:spcPts val="600"/>
              </a:spcAft>
              <a:buNone/>
            </a:pPr>
            <a:r>
              <a:rPr lang="es-MX" sz="2200" dirty="0" smtClean="0"/>
              <a:t> </a:t>
            </a:r>
          </a:p>
        </p:txBody>
      </p:sp>
      <p:sp>
        <p:nvSpPr>
          <p:cNvPr id="159748" name="Slide Number Placeholder 3"/>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itchFamily="34" charset="0"/>
                <a:ea typeface="SimSun" pitchFamily="2" charset="-122"/>
              </a:defRPr>
            </a:lvl1pPr>
            <a:lvl2pPr marL="742950" indent="-285750" eaLnBrk="0" hangingPunct="0">
              <a:defRPr>
                <a:solidFill>
                  <a:schemeClr val="tx1"/>
                </a:solidFill>
                <a:latin typeface="Arial" pitchFamily="34" charset="0"/>
                <a:ea typeface="SimSun" pitchFamily="2" charset="-122"/>
              </a:defRPr>
            </a:lvl2pPr>
            <a:lvl3pPr marL="1143000" indent="-228600" eaLnBrk="0" hangingPunct="0">
              <a:defRPr>
                <a:solidFill>
                  <a:schemeClr val="tx1"/>
                </a:solidFill>
                <a:latin typeface="Arial" pitchFamily="34" charset="0"/>
                <a:ea typeface="SimSun" pitchFamily="2" charset="-122"/>
              </a:defRPr>
            </a:lvl3pPr>
            <a:lvl4pPr marL="1600200" indent="-228600" eaLnBrk="0" hangingPunct="0">
              <a:defRPr>
                <a:solidFill>
                  <a:schemeClr val="tx1"/>
                </a:solidFill>
                <a:latin typeface="Arial" pitchFamily="34" charset="0"/>
                <a:ea typeface="SimSun" pitchFamily="2" charset="-122"/>
              </a:defRPr>
            </a:lvl4pPr>
            <a:lvl5pPr marL="2057400" indent="-228600" eaLnBrk="0" hangingPunct="0">
              <a:defRPr>
                <a:solidFill>
                  <a:schemeClr val="tx1"/>
                </a:solidFill>
                <a:latin typeface="Arial" pitchFamily="34" charset="0"/>
                <a:ea typeface="SimSun" pitchFamily="2" charset="-122"/>
              </a:defRPr>
            </a:lvl5pPr>
            <a:lvl6pPr marL="2514600" indent="-228600" eaLnBrk="0" fontAlgn="base" hangingPunct="0">
              <a:spcBef>
                <a:spcPct val="0"/>
              </a:spcBef>
              <a:spcAft>
                <a:spcPct val="0"/>
              </a:spcAft>
              <a:defRPr>
                <a:solidFill>
                  <a:schemeClr val="tx1"/>
                </a:solidFill>
                <a:latin typeface="Arial" pitchFamily="34" charset="0"/>
                <a:ea typeface="SimSun" pitchFamily="2" charset="-122"/>
              </a:defRPr>
            </a:lvl6pPr>
            <a:lvl7pPr marL="2971800" indent="-228600" eaLnBrk="0" fontAlgn="base" hangingPunct="0">
              <a:spcBef>
                <a:spcPct val="0"/>
              </a:spcBef>
              <a:spcAft>
                <a:spcPct val="0"/>
              </a:spcAft>
              <a:defRPr>
                <a:solidFill>
                  <a:schemeClr val="tx1"/>
                </a:solidFill>
                <a:latin typeface="Arial" pitchFamily="34" charset="0"/>
                <a:ea typeface="SimSun" pitchFamily="2" charset="-122"/>
              </a:defRPr>
            </a:lvl7pPr>
            <a:lvl8pPr marL="3429000" indent="-228600" eaLnBrk="0" fontAlgn="base" hangingPunct="0">
              <a:spcBef>
                <a:spcPct val="0"/>
              </a:spcBef>
              <a:spcAft>
                <a:spcPct val="0"/>
              </a:spcAft>
              <a:defRPr>
                <a:solidFill>
                  <a:schemeClr val="tx1"/>
                </a:solidFill>
                <a:latin typeface="Arial" pitchFamily="34" charset="0"/>
                <a:ea typeface="SimSun" pitchFamily="2" charset="-122"/>
              </a:defRPr>
            </a:lvl8pPr>
            <a:lvl9pPr marL="3886200" indent="-228600" eaLnBrk="0" fontAlgn="base" hangingPunct="0">
              <a:spcBef>
                <a:spcPct val="0"/>
              </a:spcBef>
              <a:spcAft>
                <a:spcPct val="0"/>
              </a:spcAft>
              <a:defRPr>
                <a:solidFill>
                  <a:schemeClr val="tx1"/>
                </a:solidFill>
                <a:latin typeface="Arial" pitchFamily="34" charset="0"/>
                <a:ea typeface="SimSun" pitchFamily="2" charset="-122"/>
              </a:defRPr>
            </a:lvl9pPr>
          </a:lstStyle>
          <a:p>
            <a:pPr eaLnBrk="1" hangingPunct="1"/>
            <a:fld id="{A2421527-7A29-41B9-B92D-849C5E6B8FEB}" type="slidenum">
              <a:rPr lang="en-CA" smtClean="0">
                <a:solidFill>
                  <a:prstClr val="black"/>
                </a:solidFill>
              </a:rPr>
              <a:pPr eaLnBrk="1" hangingPunct="1"/>
              <a:t>8</a:t>
            </a:fld>
            <a:endParaRPr lang="en-CA" dirty="0" smtClean="0">
              <a:solidFill>
                <a:prstClr val="black"/>
              </a:solidFill>
            </a:endParaRPr>
          </a:p>
        </p:txBody>
      </p:sp>
      <p:sp>
        <p:nvSpPr>
          <p:cNvPr id="2" name="Rectangle 1"/>
          <p:cNvSpPr/>
          <p:nvPr/>
        </p:nvSpPr>
        <p:spPr>
          <a:xfrm>
            <a:off x="179512" y="6213524"/>
            <a:ext cx="7704856" cy="553998"/>
          </a:xfrm>
          <a:prstGeom prst="rect">
            <a:avLst/>
          </a:prstGeom>
        </p:spPr>
        <p:txBody>
          <a:bodyPr wrap="square">
            <a:spAutoFit/>
          </a:bodyPr>
          <a:lstStyle/>
          <a:p>
            <a:r>
              <a:rPr lang="en-CA" sz="1000" dirty="0">
                <a:solidFill>
                  <a:srgbClr val="002060"/>
                </a:solidFill>
              </a:rPr>
              <a:t>University of Washington Medicine. </a:t>
            </a:r>
            <a:r>
              <a:rPr lang="en-CA" sz="1000" i="1" dirty="0">
                <a:solidFill>
                  <a:srgbClr val="002060"/>
                </a:solidFill>
              </a:rPr>
              <a:t>Bursitis, Tendinitis, and Other Soft Tissue Rheumatic Syndromes. </a:t>
            </a:r>
            <a:r>
              <a:rPr lang="en-CA" sz="1000" i="1" dirty="0" smtClean="0">
                <a:solidFill>
                  <a:srgbClr val="002060"/>
                </a:solidFill>
              </a:rPr>
              <a:t/>
            </a:r>
            <a:br>
              <a:rPr lang="en-CA" sz="1000" i="1" dirty="0" smtClean="0">
                <a:solidFill>
                  <a:srgbClr val="002060"/>
                </a:solidFill>
              </a:rPr>
            </a:br>
            <a:r>
              <a:rPr lang="en-CA" sz="1000" dirty="0" smtClean="0">
                <a:solidFill>
                  <a:srgbClr val="002060"/>
                </a:solidFill>
              </a:rPr>
              <a:t>Disponible en: </a:t>
            </a:r>
            <a:r>
              <a:rPr lang="en-CA" sz="1000" dirty="0">
                <a:solidFill>
                  <a:srgbClr val="002060"/>
                </a:solidFill>
              </a:rPr>
              <a:t>http://www.orthop.washington.edu/?q=patient-care/articles/arthritis/bursitis-tendinitis-and-other-soft-tissue-rheumatic-syndromes.html. </a:t>
            </a:r>
            <a:r>
              <a:rPr lang="en-CA" sz="1000" dirty="0" smtClean="0">
                <a:solidFill>
                  <a:srgbClr val="002060"/>
                </a:solidFill>
              </a:rPr>
              <a:t>Accesado: 1 de septiembre de 2013</a:t>
            </a:r>
            <a:r>
              <a:rPr lang="en-CA" sz="1000" dirty="0">
                <a:solidFill>
                  <a:srgbClr val="002060"/>
                </a:solidFill>
              </a:rPr>
              <a:t>.</a:t>
            </a:r>
            <a:endParaRPr lang="en-US" sz="1000" dirty="0">
              <a:solidFill>
                <a:srgbClr val="002060"/>
              </a:solidFill>
            </a:endParaRPr>
          </a:p>
        </p:txBody>
      </p:sp>
    </p:spTree>
    <p:extLst>
      <p:ext uri="{BB962C8B-B14F-4D97-AF65-F5344CB8AC3E}">
        <p14:creationId xmlns:p14="http://schemas.microsoft.com/office/powerpoint/2010/main" val="27934071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818" name="Title 1"/>
          <p:cNvSpPr>
            <a:spLocks noGrp="1"/>
          </p:cNvSpPr>
          <p:nvPr>
            <p:ph type="title"/>
          </p:nvPr>
        </p:nvSpPr>
        <p:spPr/>
        <p:txBody>
          <a:bodyPr/>
          <a:lstStyle/>
          <a:p>
            <a:pPr marL="355600" indent="-355600" eaLnBrk="1" hangingPunct="1">
              <a:spcAft>
                <a:spcPts val="600"/>
              </a:spcAft>
            </a:pPr>
            <a:r>
              <a:rPr lang="es-MX" sz="3200" dirty="0" smtClean="0"/>
              <a:t>En el tratamiento de la osteoartritis, ¿cuándo es razonable la adición de antidepresivos?</a:t>
            </a:r>
            <a:endParaRPr lang="es-MX" sz="3200" dirty="0"/>
          </a:p>
        </p:txBody>
      </p:sp>
      <p:sp>
        <p:nvSpPr>
          <p:cNvPr id="162819" name="Content Placeholder 2"/>
          <p:cNvSpPr>
            <a:spLocks noGrp="1"/>
          </p:cNvSpPr>
          <p:nvPr>
            <p:ph idx="1"/>
          </p:nvPr>
        </p:nvSpPr>
        <p:spPr>
          <a:xfrm>
            <a:off x="457200" y="1412776"/>
            <a:ext cx="8229600" cy="4680520"/>
          </a:xfrm>
        </p:spPr>
        <p:txBody>
          <a:bodyPr/>
          <a:lstStyle/>
          <a:p>
            <a:pPr>
              <a:defRPr/>
            </a:pPr>
            <a:r>
              <a:rPr lang="es-MX" altLang="en-US" sz="2800" dirty="0" smtClean="0"/>
              <a:t>Algunos pacientes con osteoartritis pueden utilizar términos como “ardor” u “hormigueo” para describir su dolor</a:t>
            </a:r>
          </a:p>
          <a:p>
            <a:pPr lvl="1">
              <a:defRPr/>
            </a:pPr>
            <a:r>
              <a:rPr lang="es-MX" altLang="en-US" sz="2400" dirty="0" smtClean="0"/>
              <a:t>Estas descripciones verbales sugieren un componente neuropático</a:t>
            </a:r>
          </a:p>
          <a:p>
            <a:pPr>
              <a:defRPr/>
            </a:pPr>
            <a:r>
              <a:rPr lang="es-MX" altLang="en-US" sz="2800" dirty="0" smtClean="0"/>
              <a:t>Con base en el mecanismo de acción y estudios preliminares, los analgésicos no tradicionales como los ligandos α</a:t>
            </a:r>
            <a:r>
              <a:rPr lang="es-MX" altLang="en-US" sz="2800" baseline="-25000" dirty="0" smtClean="0"/>
              <a:t>2</a:t>
            </a:r>
            <a:r>
              <a:rPr lang="es-MX" altLang="en-US" sz="2800" dirty="0" smtClean="0"/>
              <a:t>δ, TCA y SNRI, pueden ser útiles en el tratamiento de este componente</a:t>
            </a:r>
          </a:p>
          <a:p>
            <a:pPr lvl="1">
              <a:defRPr/>
            </a:pPr>
            <a:r>
              <a:rPr lang="es-MX" altLang="en-US" sz="2400" dirty="0" smtClean="0"/>
              <a:t>Sin embargo, se necesitan más estudios para aclarar el papel de estos fármacos en la osteoartritis</a:t>
            </a:r>
            <a:r>
              <a:rPr lang="en-CA" sz="2400" dirty="0" smtClean="0"/>
              <a:t> </a:t>
            </a:r>
            <a:endParaRPr lang="en-US" sz="2400" dirty="0" smtClean="0"/>
          </a:p>
        </p:txBody>
      </p:sp>
      <p:sp>
        <p:nvSpPr>
          <p:cNvPr id="5" name="Rectangle 4"/>
          <p:cNvSpPr/>
          <p:nvPr/>
        </p:nvSpPr>
        <p:spPr>
          <a:xfrm>
            <a:off x="466725" y="6308725"/>
            <a:ext cx="6099362" cy="430887"/>
          </a:xfrm>
          <a:prstGeom prst="rect">
            <a:avLst/>
          </a:prstGeom>
        </p:spPr>
        <p:txBody>
          <a:bodyPr wrap="none">
            <a:spAutoFit/>
          </a:bodyPr>
          <a:lstStyle/>
          <a:p>
            <a:pPr fontAlgn="base">
              <a:spcBef>
                <a:spcPct val="0"/>
              </a:spcBef>
              <a:spcAft>
                <a:spcPct val="0"/>
              </a:spcAft>
              <a:defRPr/>
            </a:pPr>
            <a:r>
              <a:rPr lang="fi-FI" sz="1200" b="1" dirty="0">
                <a:solidFill>
                  <a:srgbClr val="002060"/>
                </a:solidFill>
                <a:ea typeface="SimSun" pitchFamily="2" charset="-122"/>
              </a:rPr>
              <a:t>SNRI = </a:t>
            </a:r>
            <a:r>
              <a:rPr lang="fi-FI" sz="1200" b="1" dirty="0" smtClean="0">
                <a:solidFill>
                  <a:srgbClr val="002060"/>
                </a:solidFill>
              </a:rPr>
              <a:t>inhibidor de la recaptación de serotonina norepinefrina; TCA = antidepresivo tricíclico</a:t>
            </a:r>
            <a:endParaRPr lang="fi-FI" sz="1000" b="1" dirty="0">
              <a:solidFill>
                <a:srgbClr val="002060"/>
              </a:solidFill>
              <a:ea typeface="SimSun" pitchFamily="2" charset="-122"/>
            </a:endParaRPr>
          </a:p>
          <a:p>
            <a:pPr fontAlgn="base">
              <a:spcBef>
                <a:spcPct val="0"/>
              </a:spcBef>
              <a:spcAft>
                <a:spcPct val="0"/>
              </a:spcAft>
              <a:defRPr/>
            </a:pPr>
            <a:r>
              <a:rPr lang="fi-FI" sz="1000" dirty="0">
                <a:solidFill>
                  <a:srgbClr val="002060"/>
                </a:solidFill>
                <a:ea typeface="SimSun" pitchFamily="2" charset="-122"/>
              </a:rPr>
              <a:t>Mease PJ </a:t>
            </a:r>
            <a:r>
              <a:rPr lang="fi-FI" sz="1000" i="1" dirty="0">
                <a:solidFill>
                  <a:srgbClr val="002060"/>
                </a:solidFill>
                <a:ea typeface="SimSun" pitchFamily="2" charset="-122"/>
              </a:rPr>
              <a:t>et al. J Rheumatol</a:t>
            </a:r>
            <a:r>
              <a:rPr lang="fi-FI" sz="1000" dirty="0">
                <a:solidFill>
                  <a:srgbClr val="002060"/>
                </a:solidFill>
                <a:ea typeface="SimSun" pitchFamily="2" charset="-122"/>
              </a:rPr>
              <a:t> </a:t>
            </a:r>
            <a:r>
              <a:rPr lang="fi-FI" sz="1000" dirty="0" smtClean="0">
                <a:solidFill>
                  <a:srgbClr val="002060"/>
                </a:solidFill>
                <a:ea typeface="SimSun" pitchFamily="2" charset="-122"/>
              </a:rPr>
              <a:t>2011; 38(8</a:t>
            </a:r>
            <a:r>
              <a:rPr lang="fi-FI" sz="1000" dirty="0">
                <a:solidFill>
                  <a:srgbClr val="002060"/>
                </a:solidFill>
                <a:ea typeface="SimSun" pitchFamily="2" charset="-122"/>
              </a:rPr>
              <a:t>):1546-51.</a:t>
            </a:r>
            <a:endParaRPr lang="en-US" sz="1000" dirty="0">
              <a:solidFill>
                <a:srgbClr val="002060"/>
              </a:solidFill>
              <a:ea typeface="SimSun" pitchFamily="2" charset="-122"/>
            </a:endParaRPr>
          </a:p>
        </p:txBody>
      </p:sp>
      <p:sp>
        <p:nvSpPr>
          <p:cNvPr id="7" name="Rounded Rectangle 6"/>
          <p:cNvSpPr/>
          <p:nvPr/>
        </p:nvSpPr>
        <p:spPr>
          <a:xfrm>
            <a:off x="8604448" y="2902"/>
            <a:ext cx="539552" cy="4017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smtClean="0">
                <a:solidFill>
                  <a:prstClr val="white"/>
                </a:solidFill>
              </a:rPr>
              <a:t>OA</a:t>
            </a:r>
            <a:endParaRPr lang="en-CA" dirty="0">
              <a:solidFill>
                <a:prstClr val="white"/>
              </a:solidFill>
            </a:endParaRPr>
          </a:p>
        </p:txBody>
      </p:sp>
    </p:spTree>
    <p:extLst>
      <p:ext uri="{BB962C8B-B14F-4D97-AF65-F5344CB8AC3E}">
        <p14:creationId xmlns:p14="http://schemas.microsoft.com/office/powerpoint/2010/main" val="3316802333"/>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4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Medplan_Know_pain_hyperliensOK">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C6FCF"/>
      </a:hlink>
      <a:folHlink>
        <a:srgbClr val="0C6FC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6_Office Theme">
  <a:themeElements>
    <a:clrScheme name="MedPlan_KnowPain">
      <a:dk1>
        <a:sysClr val="windowText" lastClr="000000"/>
      </a:dk1>
      <a:lt1>
        <a:sysClr val="window" lastClr="FFFFFF"/>
      </a:lt1>
      <a:dk2>
        <a:srgbClr val="002060"/>
      </a:dk2>
      <a:lt2>
        <a:srgbClr val="D9D9D9"/>
      </a:lt2>
      <a:accent1>
        <a:srgbClr val="0C6FCF"/>
      </a:accent1>
      <a:accent2>
        <a:srgbClr val="C03932"/>
      </a:accent2>
      <a:accent3>
        <a:srgbClr val="DDBB30"/>
      </a:accent3>
      <a:accent4>
        <a:srgbClr val="8064A2"/>
      </a:accent4>
      <a:accent5>
        <a:srgbClr val="0092FF"/>
      </a:accent5>
      <a:accent6>
        <a:srgbClr val="F78B30"/>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4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10635</TotalTime>
  <Words>1297</Words>
  <Application>Microsoft Office PowerPoint</Application>
  <PresentationFormat>On-screen Show (4:3)</PresentationFormat>
  <Paragraphs>155</Paragraphs>
  <Slides>9</Slides>
  <Notes>9</Notes>
  <HiddenSlides>0</HiddenSlides>
  <MMClips>0</MMClips>
  <ScaleCrop>false</ScaleCrop>
  <HeadingPairs>
    <vt:vector size="4" baseType="variant">
      <vt:variant>
        <vt:lpstr>Theme</vt:lpstr>
      </vt:variant>
      <vt:variant>
        <vt:i4>5</vt:i4>
      </vt:variant>
      <vt:variant>
        <vt:lpstr>Slide Titles</vt:lpstr>
      </vt:variant>
      <vt:variant>
        <vt:i4>9</vt:i4>
      </vt:variant>
    </vt:vector>
  </HeadingPairs>
  <TitlesOfParts>
    <vt:vector size="14" baseType="lpstr">
      <vt:lpstr>1_Office Theme</vt:lpstr>
      <vt:lpstr>4_Office Theme</vt:lpstr>
      <vt:lpstr>Office Theme</vt:lpstr>
      <vt:lpstr>6_Office Theme</vt:lpstr>
      <vt:lpstr>14_Custom Design</vt:lpstr>
      <vt:lpstr>PowerPoint Presentation</vt:lpstr>
      <vt:lpstr>Comité de desarrollo</vt:lpstr>
      <vt:lpstr>Objetivos de aprendizaje</vt:lpstr>
      <vt:lpstr>PREGUNTAS FRECUENTES</vt:lpstr>
      <vt:lpstr>Preguntas frecuentes</vt:lpstr>
      <vt:lpstr>¿Por qué es importante entender los mecanismos de la inflamación en las enfermedades articulares?</vt:lpstr>
      <vt:lpstr> </vt:lpstr>
      <vt:lpstr>¿El dolor articular siempre está relacionado con destrucción de la articulación?</vt:lpstr>
      <vt:lpstr>En el tratamiento de la osteoartritis, ¿cuándo es razonable la adición de antidepresivos?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ChronicJointPain_FullContent_Oct10</dc:title>
  <dc:creator>LANSA TRADUCCIONES</dc:creator>
  <dc:description>Rev. A.Cristóbal</dc:description>
  <cp:lastModifiedBy>Cigeroglu, Osman</cp:lastModifiedBy>
  <cp:revision>778</cp:revision>
  <cp:lastPrinted>2013-09-01T19:13:28Z</cp:lastPrinted>
  <dcterms:created xsi:type="dcterms:W3CDTF">2013-06-10T17:05:51Z</dcterms:created>
  <dcterms:modified xsi:type="dcterms:W3CDTF">2015-07-06T17:54:36Z</dcterms:modified>
</cp:coreProperties>
</file>