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688" r:id="rId3"/>
    <p:sldMasterId id="2147483700" r:id="rId4"/>
    <p:sldMasterId id="2147483766" r:id="rId5"/>
  </p:sldMasterIdLst>
  <p:notesMasterIdLst>
    <p:notesMasterId r:id="rId60"/>
  </p:notesMasterIdLst>
  <p:handoutMasterIdLst>
    <p:handoutMasterId r:id="rId61"/>
  </p:handoutMasterIdLst>
  <p:sldIdLst>
    <p:sldId id="930" r:id="rId6"/>
    <p:sldId id="931" r:id="rId7"/>
    <p:sldId id="932" r:id="rId8"/>
    <p:sldId id="933" r:id="rId9"/>
    <p:sldId id="959" r:id="rId10"/>
    <p:sldId id="952" r:id="rId11"/>
    <p:sldId id="958" r:id="rId12"/>
    <p:sldId id="953" r:id="rId13"/>
    <p:sldId id="960" r:id="rId14"/>
    <p:sldId id="955" r:id="rId15"/>
    <p:sldId id="961" r:id="rId16"/>
    <p:sldId id="956" r:id="rId17"/>
    <p:sldId id="962" r:id="rId18"/>
    <p:sldId id="957" r:id="rId19"/>
    <p:sldId id="963" r:id="rId20"/>
    <p:sldId id="964" r:id="rId21"/>
    <p:sldId id="965" r:id="rId22"/>
    <p:sldId id="966" r:id="rId23"/>
    <p:sldId id="967" r:id="rId24"/>
    <p:sldId id="968" r:id="rId25"/>
    <p:sldId id="969" r:id="rId26"/>
    <p:sldId id="970" r:id="rId27"/>
    <p:sldId id="971" r:id="rId28"/>
    <p:sldId id="972" r:id="rId29"/>
    <p:sldId id="973" r:id="rId30"/>
    <p:sldId id="1112" r:id="rId31"/>
    <p:sldId id="1104" r:id="rId32"/>
    <p:sldId id="1115" r:id="rId33"/>
    <p:sldId id="1105" r:id="rId34"/>
    <p:sldId id="1116" r:id="rId35"/>
    <p:sldId id="1113" r:id="rId36"/>
    <p:sldId id="1114" r:id="rId37"/>
    <p:sldId id="1107" r:id="rId38"/>
    <p:sldId id="1108" r:id="rId39"/>
    <p:sldId id="1109" r:id="rId40"/>
    <p:sldId id="1110" r:id="rId41"/>
    <p:sldId id="1111" r:id="rId42"/>
    <p:sldId id="1185" r:id="rId43"/>
    <p:sldId id="1186" r:id="rId44"/>
    <p:sldId id="1187" r:id="rId45"/>
    <p:sldId id="1188" r:id="rId46"/>
    <p:sldId id="1189" r:id="rId47"/>
    <p:sldId id="1190" r:id="rId48"/>
    <p:sldId id="1191" r:id="rId49"/>
    <p:sldId id="1192" r:id="rId50"/>
    <p:sldId id="1193" r:id="rId51"/>
    <p:sldId id="1194" r:id="rId52"/>
    <p:sldId id="1195" r:id="rId53"/>
    <p:sldId id="1196" r:id="rId54"/>
    <p:sldId id="1197" r:id="rId55"/>
    <p:sldId id="1198" r:id="rId56"/>
    <p:sldId id="1199" r:id="rId57"/>
    <p:sldId id="1200" r:id="rId58"/>
    <p:sldId id="1201" r:id="rId59"/>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e-Claude Vachon" initials="MCV"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2060"/>
    <a:srgbClr val="C8E2FC"/>
    <a:srgbClr val="002B82"/>
    <a:srgbClr val="0C6FCF"/>
    <a:srgbClr val="5AA9F5"/>
    <a:srgbClr val="C03932"/>
    <a:srgbClr val="FF99CC"/>
    <a:srgbClr val="D0ACD4"/>
    <a:srgbClr val="B5CD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horzBarState="maximized">
    <p:restoredLeft sz="34559" autoAdjust="0"/>
    <p:restoredTop sz="36918" autoAdjust="0"/>
  </p:normalViewPr>
  <p:slideViewPr>
    <p:cSldViewPr>
      <p:cViewPr varScale="1">
        <p:scale>
          <a:sx n="109" d="100"/>
          <a:sy n="109" d="100"/>
        </p:scale>
        <p:origin x="-1740" y="-84"/>
      </p:cViewPr>
      <p:guideLst>
        <p:guide orient="horz" pos="2160"/>
        <p:guide pos="2880"/>
      </p:guideLst>
    </p:cSldViewPr>
  </p:slideViewPr>
  <p:outlineViewPr>
    <p:cViewPr>
      <p:scale>
        <a:sx n="33" d="100"/>
        <a:sy n="33" d="100"/>
      </p:scale>
      <p:origin x="246" y="0"/>
    </p:cViewPr>
  </p:outlineViewPr>
  <p:notesTextViewPr>
    <p:cViewPr>
      <p:scale>
        <a:sx n="1" d="1"/>
        <a:sy n="1" d="1"/>
      </p:scale>
      <p:origin x="0" y="0"/>
    </p:cViewPr>
  </p:notesTextViewPr>
  <p:sorterViewPr>
    <p:cViewPr>
      <p:scale>
        <a:sx n="75" d="100"/>
        <a:sy n="75" d="100"/>
      </p:scale>
      <p:origin x="0" y="0"/>
    </p:cViewPr>
  </p:sorterViewPr>
  <p:notesViewPr>
    <p:cSldViewPr>
      <p:cViewPr>
        <p:scale>
          <a:sx n="90" d="100"/>
          <a:sy n="90" d="100"/>
        </p:scale>
        <p:origin x="-1992" y="1902"/>
      </p:cViewPr>
      <p:guideLst>
        <p:guide orient="horz" pos="2909"/>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3970938" y="0"/>
            <a:ext cx="3037840" cy="461804"/>
          </a:xfrm>
          <a:prstGeom prst="rect">
            <a:avLst/>
          </a:prstGeom>
        </p:spPr>
        <p:txBody>
          <a:bodyPr vert="horz" lIns="91440" tIns="45720" rIns="91440" bIns="45720" rtlCol="0"/>
          <a:lstStyle>
            <a:lvl1pPr algn="r">
              <a:defRPr sz="1200"/>
            </a:lvl1pPr>
          </a:lstStyle>
          <a:p>
            <a:fld id="{F5F00832-5A29-4483-88CA-12528CCA536E}" type="datetimeFigureOut">
              <a:rPr lang="en-CA" smtClean="0"/>
              <a:pPr/>
              <a:t>2015-07-06</a:t>
            </a:fld>
            <a:endParaRPr lang="en-CA" dirty="0"/>
          </a:p>
        </p:txBody>
      </p:sp>
      <p:sp>
        <p:nvSpPr>
          <p:cNvPr id="4" name="Footer Placeholder 3"/>
          <p:cNvSpPr>
            <a:spLocks noGrp="1"/>
          </p:cNvSpPr>
          <p:nvPr>
            <p:ph type="ftr" sz="quarter" idx="2"/>
          </p:nvPr>
        </p:nvSpPr>
        <p:spPr>
          <a:xfrm>
            <a:off x="0" y="8772669"/>
            <a:ext cx="3037840" cy="461804"/>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70938" y="8772669"/>
            <a:ext cx="3037840" cy="461804"/>
          </a:xfrm>
          <a:prstGeom prst="rect">
            <a:avLst/>
          </a:prstGeom>
        </p:spPr>
        <p:txBody>
          <a:bodyPr vert="horz" lIns="91440" tIns="45720" rIns="91440" bIns="45720" rtlCol="0" anchor="b"/>
          <a:lstStyle>
            <a:lvl1pPr algn="r">
              <a:defRPr sz="1200"/>
            </a:lvl1pPr>
          </a:lstStyle>
          <a:p>
            <a:fld id="{ED0853AA-3E1B-4B26-ADAC-BAEB7DFA1408}" type="slidenum">
              <a:rPr lang="en-CA" smtClean="0"/>
              <a:pPr/>
              <a:t>‹#›</a:t>
            </a:fld>
            <a:endParaRPr lang="en-CA" dirty="0"/>
          </a:p>
        </p:txBody>
      </p:sp>
    </p:spTree>
    <p:extLst>
      <p:ext uri="{BB962C8B-B14F-4D97-AF65-F5344CB8AC3E}">
        <p14:creationId xmlns:p14="http://schemas.microsoft.com/office/powerpoint/2010/main" val="7730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970938" y="0"/>
            <a:ext cx="3037840" cy="461804"/>
          </a:xfrm>
          <a:prstGeom prst="rect">
            <a:avLst/>
          </a:prstGeom>
        </p:spPr>
        <p:txBody>
          <a:bodyPr vert="horz" lIns="91440" tIns="45720" rIns="91440" bIns="45720" rtlCol="0"/>
          <a:lstStyle>
            <a:lvl1pPr algn="r">
              <a:defRPr sz="1200"/>
            </a:lvl1pPr>
          </a:lstStyle>
          <a:p>
            <a:fld id="{3AD4DE45-43F8-4E42-B6CD-72BD91879E4B}" type="datetimeFigureOut">
              <a:rPr lang="en-CA" smtClean="0"/>
              <a:pPr/>
              <a:t>2015-07-06</a:t>
            </a:fld>
            <a:endParaRPr lang="en-CA"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772669"/>
            <a:ext cx="3037840" cy="461804"/>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1440" tIns="45720" rIns="91440" bIns="45720" rtlCol="0" anchor="b"/>
          <a:lstStyle>
            <a:lvl1pPr algn="r">
              <a:defRPr sz="1200"/>
            </a:lvl1pPr>
          </a:lstStyle>
          <a:p>
            <a:fld id="{C869435C-097B-40B4-A7F6-991F06607D84}" type="slidenum">
              <a:rPr lang="en-CA" smtClean="0"/>
              <a:pPr/>
              <a:t>‹#›</a:t>
            </a:fld>
            <a:endParaRPr lang="en-CA" dirty="0"/>
          </a:p>
        </p:txBody>
      </p:sp>
    </p:spTree>
    <p:extLst>
      <p:ext uri="{BB962C8B-B14F-4D97-AF65-F5344CB8AC3E}">
        <p14:creationId xmlns:p14="http://schemas.microsoft.com/office/powerpoint/2010/main" val="3138911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dirty="0"/>
          </a:p>
        </p:txBody>
      </p:sp>
      <p:sp>
        <p:nvSpPr>
          <p:cNvPr id="4" name="Slide Number Placeholder 3"/>
          <p:cNvSpPr>
            <a:spLocks noGrp="1"/>
          </p:cNvSpPr>
          <p:nvPr>
            <p:ph type="sldNum" sz="quarter" idx="10"/>
          </p:nvPr>
        </p:nvSpPr>
        <p:spPr/>
        <p:txBody>
          <a:bodyPr/>
          <a:lstStyle/>
          <a:p>
            <a:fld id="{328969E1-F53B-4F37-BFBF-99D8B1A83589}" type="slidenum">
              <a:rPr lang="en-CA" smtClean="0">
                <a:solidFill>
                  <a:prstClr val="black"/>
                </a:solidFill>
              </a:rPr>
              <a:pPr/>
              <a:t>1</a:t>
            </a:fld>
            <a:endParaRPr lang="en-CA" dirty="0">
              <a:solidFill>
                <a:prstClr val="black"/>
              </a:solidFill>
            </a:endParaRPr>
          </a:p>
        </p:txBody>
      </p:sp>
    </p:spTree>
    <p:extLst>
      <p:ext uri="{BB962C8B-B14F-4D97-AF65-F5344CB8AC3E}">
        <p14:creationId xmlns:p14="http://schemas.microsoft.com/office/powerpoint/2010/main" val="3424175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6491" eaLnBrk="0" hangingPunct="0">
              <a:defRPr sz="2300">
                <a:solidFill>
                  <a:schemeClr val="tx1"/>
                </a:solidFill>
                <a:latin typeface="Arial" charset="0"/>
                <a:ea typeface="ＭＳ Ｐゴシック" pitchFamily="-112" charset="-128"/>
              </a:defRPr>
            </a:lvl1pPr>
            <a:lvl2pPr marL="702756" indent="-270291" defTabSz="456491" eaLnBrk="0" hangingPunct="0">
              <a:defRPr sz="2300">
                <a:solidFill>
                  <a:schemeClr val="tx1"/>
                </a:solidFill>
                <a:latin typeface="Arial" charset="0"/>
                <a:ea typeface="ＭＳ Ｐゴシック" pitchFamily="-112" charset="-128"/>
              </a:defRPr>
            </a:lvl2pPr>
            <a:lvl3pPr marL="1081164" indent="-216233" defTabSz="456491" eaLnBrk="0" hangingPunct="0">
              <a:defRPr sz="2300">
                <a:solidFill>
                  <a:schemeClr val="tx1"/>
                </a:solidFill>
                <a:latin typeface="Arial" charset="0"/>
                <a:ea typeface="ＭＳ Ｐゴシック" pitchFamily="-112" charset="-128"/>
              </a:defRPr>
            </a:lvl3pPr>
            <a:lvl4pPr marL="1513629" indent="-216233" defTabSz="456491" eaLnBrk="0" hangingPunct="0">
              <a:defRPr sz="2300">
                <a:solidFill>
                  <a:schemeClr val="tx1"/>
                </a:solidFill>
                <a:latin typeface="Arial" charset="0"/>
                <a:ea typeface="ＭＳ Ｐゴシック" pitchFamily="-112" charset="-128"/>
              </a:defRPr>
            </a:lvl4pPr>
            <a:lvl5pPr marL="1946095" indent="-216233" defTabSz="456491" eaLnBrk="0" hangingPunct="0">
              <a:defRPr sz="2300">
                <a:solidFill>
                  <a:schemeClr val="tx1"/>
                </a:solidFill>
                <a:latin typeface="Arial" charset="0"/>
                <a:ea typeface="ＭＳ Ｐゴシック" pitchFamily="-112" charset="-128"/>
              </a:defRPr>
            </a:lvl5pPr>
            <a:lvl6pPr marL="2378560" indent="-216233" defTabSz="456491" eaLnBrk="0" fontAlgn="base" hangingPunct="0">
              <a:spcBef>
                <a:spcPct val="0"/>
              </a:spcBef>
              <a:spcAft>
                <a:spcPct val="0"/>
              </a:spcAft>
              <a:defRPr sz="2300">
                <a:solidFill>
                  <a:schemeClr val="tx1"/>
                </a:solidFill>
                <a:latin typeface="Arial" charset="0"/>
                <a:ea typeface="ＭＳ Ｐゴシック" pitchFamily="-112" charset="-128"/>
              </a:defRPr>
            </a:lvl6pPr>
            <a:lvl7pPr marL="2811026" indent="-216233" defTabSz="456491" eaLnBrk="0" fontAlgn="base" hangingPunct="0">
              <a:spcBef>
                <a:spcPct val="0"/>
              </a:spcBef>
              <a:spcAft>
                <a:spcPct val="0"/>
              </a:spcAft>
              <a:defRPr sz="2300">
                <a:solidFill>
                  <a:schemeClr val="tx1"/>
                </a:solidFill>
                <a:latin typeface="Arial" charset="0"/>
                <a:ea typeface="ＭＳ Ｐゴシック" pitchFamily="-112" charset="-128"/>
              </a:defRPr>
            </a:lvl7pPr>
            <a:lvl8pPr marL="3243491" indent="-216233" defTabSz="456491" eaLnBrk="0" fontAlgn="base" hangingPunct="0">
              <a:spcBef>
                <a:spcPct val="0"/>
              </a:spcBef>
              <a:spcAft>
                <a:spcPct val="0"/>
              </a:spcAft>
              <a:defRPr sz="2300">
                <a:solidFill>
                  <a:schemeClr val="tx1"/>
                </a:solidFill>
                <a:latin typeface="Arial" charset="0"/>
                <a:ea typeface="ＭＳ Ｐゴシック" pitchFamily="-112" charset="-128"/>
              </a:defRPr>
            </a:lvl8pPr>
            <a:lvl9pPr marL="3675957" indent="-216233" defTabSz="456491" eaLnBrk="0" fontAlgn="base" hangingPunct="0">
              <a:spcBef>
                <a:spcPct val="0"/>
              </a:spcBef>
              <a:spcAft>
                <a:spcPct val="0"/>
              </a:spcAft>
              <a:defRPr sz="2300">
                <a:solidFill>
                  <a:schemeClr val="tx1"/>
                </a:solidFill>
                <a:latin typeface="Arial" charset="0"/>
                <a:ea typeface="ＭＳ Ｐゴシック" pitchFamily="-112" charset="-128"/>
              </a:defRPr>
            </a:lvl9pPr>
          </a:lstStyle>
          <a:p>
            <a:pPr eaLnBrk="1" hangingPunct="1"/>
            <a:fld id="{8C1A7733-6763-47D4-8FB9-4284A93638C7}" type="slidenum">
              <a:rPr lang="en-US" sz="900"/>
              <a:pPr eaLnBrk="1" hangingPunct="1"/>
              <a:t>10</a:t>
            </a:fld>
            <a:endParaRPr lang="en-US" sz="900" dirty="0"/>
          </a:p>
        </p:txBody>
      </p:sp>
      <p:sp>
        <p:nvSpPr>
          <p:cNvPr id="256003" name="Rectangle 2"/>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256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00"/>
              </a:spcAft>
            </a:pPr>
            <a:r>
              <a:rPr lang="en-CA" b="1" dirty="0" smtClean="0"/>
              <a:t>Notas del Conferencista</a:t>
            </a:r>
          </a:p>
          <a:p>
            <a:pPr>
              <a:spcAft>
                <a:spcPts val="600"/>
              </a:spcAft>
            </a:pPr>
            <a:r>
              <a:rPr lang="es-MX" dirty="0" smtClean="0"/>
              <a:t>Presenta el caso a los participantes</a:t>
            </a:r>
            <a:r>
              <a:rPr lang="en-CA" dirty="0" smtClean="0"/>
              <a:t>.</a:t>
            </a:r>
            <a:endParaRPr lang="en-US" dirty="0" smtClean="0"/>
          </a:p>
          <a:p>
            <a:pPr>
              <a:spcBef>
                <a:spcPct val="0"/>
              </a:spcBef>
            </a:pPr>
            <a:endParaRPr lang="en-US" dirty="0" smtClean="0">
              <a:latin typeface="Arial" charset="0"/>
            </a:endParaRPr>
          </a:p>
        </p:txBody>
      </p:sp>
    </p:spTree>
    <p:extLst>
      <p:ext uri="{BB962C8B-B14F-4D97-AF65-F5344CB8AC3E}">
        <p14:creationId xmlns:p14="http://schemas.microsoft.com/office/powerpoint/2010/main" val="3299909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6"/>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9197" eaLnBrk="0" hangingPunct="0">
              <a:defRPr sz="2300">
                <a:solidFill>
                  <a:schemeClr val="tx1"/>
                </a:solidFill>
                <a:latin typeface="Arial" pitchFamily="34" charset="0"/>
                <a:ea typeface="ＭＳ Ｐゴシック" pitchFamily="34" charset="-128"/>
              </a:defRPr>
            </a:lvl1pPr>
            <a:lvl2pPr marL="692144" indent="-266210" defTabSz="899197" eaLnBrk="0" hangingPunct="0">
              <a:defRPr sz="2300">
                <a:solidFill>
                  <a:schemeClr val="tx1"/>
                </a:solidFill>
                <a:latin typeface="Arial" pitchFamily="34" charset="0"/>
                <a:ea typeface="ＭＳ Ｐゴシック" pitchFamily="34" charset="-128"/>
              </a:defRPr>
            </a:lvl2pPr>
            <a:lvl3pPr marL="1064838" indent="-212968" defTabSz="899197" eaLnBrk="0" hangingPunct="0">
              <a:defRPr sz="2300">
                <a:solidFill>
                  <a:schemeClr val="tx1"/>
                </a:solidFill>
                <a:latin typeface="Arial" pitchFamily="34" charset="0"/>
                <a:ea typeface="ＭＳ Ｐゴシック" pitchFamily="34" charset="-128"/>
              </a:defRPr>
            </a:lvl3pPr>
            <a:lvl4pPr marL="1490773" indent="-212968" defTabSz="899197" eaLnBrk="0" hangingPunct="0">
              <a:defRPr sz="2300">
                <a:solidFill>
                  <a:schemeClr val="tx1"/>
                </a:solidFill>
                <a:latin typeface="Arial" pitchFamily="34" charset="0"/>
                <a:ea typeface="ＭＳ Ｐゴシック" pitchFamily="34" charset="-128"/>
              </a:defRPr>
            </a:lvl4pPr>
            <a:lvl5pPr marL="1916709" indent="-212968" defTabSz="899197" eaLnBrk="0" hangingPunct="0">
              <a:defRPr sz="2300">
                <a:solidFill>
                  <a:schemeClr val="tx1"/>
                </a:solidFill>
                <a:latin typeface="Arial" pitchFamily="34" charset="0"/>
                <a:ea typeface="ＭＳ Ｐゴシック" pitchFamily="34" charset="-128"/>
              </a:defRPr>
            </a:lvl5pPr>
            <a:lvl6pPr marL="2342644" indent="-212968" defTabSz="899197" eaLnBrk="0" fontAlgn="base" hangingPunct="0">
              <a:spcBef>
                <a:spcPct val="0"/>
              </a:spcBef>
              <a:spcAft>
                <a:spcPct val="0"/>
              </a:spcAft>
              <a:defRPr sz="2300">
                <a:solidFill>
                  <a:schemeClr val="tx1"/>
                </a:solidFill>
                <a:latin typeface="Arial" pitchFamily="34" charset="0"/>
                <a:ea typeface="ＭＳ Ｐゴシック" pitchFamily="34" charset="-128"/>
              </a:defRPr>
            </a:lvl6pPr>
            <a:lvl7pPr marL="2768580" indent="-212968" defTabSz="899197" eaLnBrk="0" fontAlgn="base" hangingPunct="0">
              <a:spcBef>
                <a:spcPct val="0"/>
              </a:spcBef>
              <a:spcAft>
                <a:spcPct val="0"/>
              </a:spcAft>
              <a:defRPr sz="2300">
                <a:solidFill>
                  <a:schemeClr val="tx1"/>
                </a:solidFill>
                <a:latin typeface="Arial" pitchFamily="34" charset="0"/>
                <a:ea typeface="ＭＳ Ｐゴシック" pitchFamily="34" charset="-128"/>
              </a:defRPr>
            </a:lvl7pPr>
            <a:lvl8pPr marL="3194514" indent="-212968" defTabSz="899197" eaLnBrk="0" fontAlgn="base" hangingPunct="0">
              <a:spcBef>
                <a:spcPct val="0"/>
              </a:spcBef>
              <a:spcAft>
                <a:spcPct val="0"/>
              </a:spcAft>
              <a:defRPr sz="2300">
                <a:solidFill>
                  <a:schemeClr val="tx1"/>
                </a:solidFill>
                <a:latin typeface="Arial" pitchFamily="34" charset="0"/>
                <a:ea typeface="ＭＳ Ｐゴシック" pitchFamily="34" charset="-128"/>
              </a:defRPr>
            </a:lvl8pPr>
            <a:lvl9pPr marL="3620450" indent="-212968" defTabSz="899197" eaLnBrk="0" fontAlgn="base" hangingPunct="0">
              <a:spcBef>
                <a:spcPct val="0"/>
              </a:spcBef>
              <a:spcAft>
                <a:spcPct val="0"/>
              </a:spcAft>
              <a:defRPr sz="2300">
                <a:solidFill>
                  <a:schemeClr val="tx1"/>
                </a:solidFill>
                <a:latin typeface="Arial" pitchFamily="34" charset="0"/>
                <a:ea typeface="ＭＳ Ｐゴシック" pitchFamily="34" charset="-128"/>
              </a:defRPr>
            </a:lvl9pPr>
          </a:lstStyle>
          <a:p>
            <a:pPr eaLnBrk="1" hangingPunct="1"/>
            <a:fld id="{884BDFBD-FECA-464D-93AC-A8F9A913D38B}" type="slidenum">
              <a:rPr lang="en-CA" sz="900">
                <a:solidFill>
                  <a:prstClr val="black"/>
                </a:solidFill>
              </a:rPr>
              <a:pPr eaLnBrk="1" hangingPunct="1"/>
              <a:t>11</a:t>
            </a:fld>
            <a:endParaRPr lang="en-CA" sz="900" dirty="0">
              <a:solidFill>
                <a:prstClr val="black"/>
              </a:solidFill>
            </a:endParaRPr>
          </a:p>
        </p:txBody>
      </p:sp>
      <p:sp>
        <p:nvSpPr>
          <p:cNvPr id="95235" name="Slide Number Placeholder 6"/>
          <p:cNvSpPr txBox="1">
            <a:spLocks noGrp="1"/>
          </p:cNvSpPr>
          <p:nvPr/>
        </p:nvSpPr>
        <p:spPr bwMode="auto">
          <a:xfrm>
            <a:off x="1" y="8773362"/>
            <a:ext cx="7008879" cy="461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49" tIns="45024" rIns="90049" bIns="45024" anchor="b"/>
          <a:lstStyle>
            <a:lvl1pPr defTabSz="930275" eaLnBrk="0" hangingPunct="0">
              <a:defRPr sz="2400">
                <a:solidFill>
                  <a:schemeClr val="tx1"/>
                </a:solidFill>
                <a:latin typeface="Arial" pitchFamily="34" charset="0"/>
                <a:ea typeface="ＭＳ Ｐゴシック" pitchFamily="34" charset="-128"/>
              </a:defRPr>
            </a:lvl1pPr>
            <a:lvl2pPr marL="742950" indent="-285750" defTabSz="930275" eaLnBrk="0" hangingPunct="0">
              <a:defRPr sz="2400">
                <a:solidFill>
                  <a:schemeClr val="tx1"/>
                </a:solidFill>
                <a:latin typeface="Arial" pitchFamily="34" charset="0"/>
                <a:ea typeface="ＭＳ Ｐゴシック" pitchFamily="34" charset="-128"/>
              </a:defRPr>
            </a:lvl2pPr>
            <a:lvl3pPr marL="1143000" indent="-228600" defTabSz="930275" eaLnBrk="0" hangingPunct="0">
              <a:defRPr sz="2400">
                <a:solidFill>
                  <a:schemeClr val="tx1"/>
                </a:solidFill>
                <a:latin typeface="Arial" pitchFamily="34" charset="0"/>
                <a:ea typeface="ＭＳ Ｐゴシック" pitchFamily="34" charset="-128"/>
              </a:defRPr>
            </a:lvl3pPr>
            <a:lvl4pPr marL="1600200" indent="-228600" defTabSz="930275" eaLnBrk="0" hangingPunct="0">
              <a:defRPr sz="2400">
                <a:solidFill>
                  <a:schemeClr val="tx1"/>
                </a:solidFill>
                <a:latin typeface="Arial" pitchFamily="34" charset="0"/>
                <a:ea typeface="ＭＳ Ｐゴシック" pitchFamily="34" charset="-128"/>
              </a:defRPr>
            </a:lvl4pPr>
            <a:lvl5pPr marL="2057400" indent="-228600" defTabSz="930275" eaLnBrk="0" hangingPunct="0">
              <a:defRPr sz="2400">
                <a:solidFill>
                  <a:schemeClr val="tx1"/>
                </a:solidFill>
                <a:latin typeface="Arial" pitchFamily="34" charset="0"/>
                <a:ea typeface="ＭＳ Ｐゴシック" pitchFamily="34" charset="-128"/>
              </a:defRPr>
            </a:lvl5pPr>
            <a:lvl6pPr marL="2514600" indent="-228600"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fld id="{7B010D6D-DF3A-46BE-8536-FE7619E6FAC3}" type="slidenum">
              <a:rPr lang="en-CA" sz="900">
                <a:solidFill>
                  <a:prstClr val="black"/>
                </a:solidFill>
              </a:rPr>
              <a:pPr algn="ctr" eaLnBrk="1" hangingPunct="1"/>
              <a:t>11</a:t>
            </a:fld>
            <a:endParaRPr lang="en-CA" sz="900" dirty="0">
              <a:solidFill>
                <a:prstClr val="black"/>
              </a:solidFill>
            </a:endParaRPr>
          </a:p>
        </p:txBody>
      </p:sp>
      <p:sp>
        <p:nvSpPr>
          <p:cNvPr id="95236" name="Rectangle 2"/>
          <p:cNvSpPr>
            <a:spLocks noGrp="1" noRot="1" noChangeAspect="1" noChangeArrowheads="1" noTextEdit="1"/>
          </p:cNvSpPr>
          <p:nvPr>
            <p:ph type="sldImg"/>
          </p:nvPr>
        </p:nvSpPr>
        <p:spPr bwMode="auto">
          <a:xfrm>
            <a:off x="1189038" y="692150"/>
            <a:ext cx="4632325" cy="3473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spcAft>
                <a:spcPts val="600"/>
              </a:spcAft>
            </a:pPr>
            <a:r>
              <a:rPr lang="en-GB" sz="1200" b="1" kern="1200" dirty="0" smtClean="0">
                <a:solidFill>
                  <a:schemeClr val="tx1"/>
                </a:solidFill>
                <a:latin typeface="+mn-lt"/>
                <a:ea typeface="+mn-ea"/>
                <a:cs typeface="+mn-cs"/>
              </a:rPr>
              <a:t>Notas del Conferencista</a:t>
            </a:r>
          </a:p>
          <a:p>
            <a:pPr eaLnBrk="1" hangingPunct="1">
              <a:spcBef>
                <a:spcPct val="0"/>
              </a:spcBef>
              <a:spcAft>
                <a:spcPts val="600"/>
              </a:spcAft>
            </a:pPr>
            <a:r>
              <a:rPr lang="es-MX" sz="1200" kern="1200" dirty="0" smtClean="0">
                <a:solidFill>
                  <a:schemeClr val="tx1"/>
                </a:solidFill>
                <a:latin typeface="+mn-lt"/>
                <a:ea typeface="+mn-ea"/>
                <a:cs typeface="+mn-cs"/>
              </a:rPr>
              <a:t>Haz la pregunta que aparece en esta slide para promover la discusión</a:t>
            </a:r>
            <a:r>
              <a:rPr lang="en-GB" sz="1200" kern="1200" baseline="0" dirty="0" smtClean="0">
                <a:solidFill>
                  <a:schemeClr val="tx1"/>
                </a:solidFill>
                <a:latin typeface="+mn-lt"/>
                <a:ea typeface="+mn-ea"/>
                <a:cs typeface="+mn-cs"/>
              </a:rPr>
              <a:t>.</a:t>
            </a:r>
            <a:endParaRPr lang="en-GB" sz="1200" kern="1200" dirty="0" smtClean="0">
              <a:solidFill>
                <a:schemeClr val="tx1"/>
              </a:solidFill>
              <a:latin typeface="+mn-lt"/>
              <a:ea typeface="+mn-ea"/>
              <a:cs typeface="+mn-cs"/>
            </a:endParaRPr>
          </a:p>
          <a:p>
            <a:pPr eaLnBrk="1" hangingPunct="1">
              <a:spcBef>
                <a:spcPct val="0"/>
              </a:spcBef>
            </a:pPr>
            <a:endParaRPr lang="en-GB" dirty="0"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CA" b="1" dirty="0" smtClean="0"/>
              <a:t>Notas del Conferencista</a:t>
            </a:r>
          </a:p>
          <a:p>
            <a:pPr>
              <a:spcAft>
                <a:spcPts val="600"/>
              </a:spcAft>
            </a:pPr>
            <a:r>
              <a:rPr lang="es-MX" dirty="0" smtClean="0"/>
              <a:t>Presenta el caso a los participantes</a:t>
            </a:r>
            <a:r>
              <a:rPr lang="en-CA"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pPr/>
              <a:t>12</a:t>
            </a:fld>
            <a:endParaRPr lang="en-CA" dirty="0"/>
          </a:p>
        </p:txBody>
      </p:sp>
    </p:spTree>
    <p:extLst>
      <p:ext uri="{BB962C8B-B14F-4D97-AF65-F5344CB8AC3E}">
        <p14:creationId xmlns:p14="http://schemas.microsoft.com/office/powerpoint/2010/main" val="208711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6"/>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9197" eaLnBrk="0" hangingPunct="0">
              <a:defRPr sz="2300">
                <a:solidFill>
                  <a:schemeClr val="tx1"/>
                </a:solidFill>
                <a:latin typeface="Arial" pitchFamily="34" charset="0"/>
                <a:ea typeface="ＭＳ Ｐゴシック" pitchFamily="34" charset="-128"/>
              </a:defRPr>
            </a:lvl1pPr>
            <a:lvl2pPr marL="692144" indent="-266210" defTabSz="899197" eaLnBrk="0" hangingPunct="0">
              <a:defRPr sz="2300">
                <a:solidFill>
                  <a:schemeClr val="tx1"/>
                </a:solidFill>
                <a:latin typeface="Arial" pitchFamily="34" charset="0"/>
                <a:ea typeface="ＭＳ Ｐゴシック" pitchFamily="34" charset="-128"/>
              </a:defRPr>
            </a:lvl2pPr>
            <a:lvl3pPr marL="1064838" indent="-212968" defTabSz="899197" eaLnBrk="0" hangingPunct="0">
              <a:defRPr sz="2300">
                <a:solidFill>
                  <a:schemeClr val="tx1"/>
                </a:solidFill>
                <a:latin typeface="Arial" pitchFamily="34" charset="0"/>
                <a:ea typeface="ＭＳ Ｐゴシック" pitchFamily="34" charset="-128"/>
              </a:defRPr>
            </a:lvl3pPr>
            <a:lvl4pPr marL="1490773" indent="-212968" defTabSz="899197" eaLnBrk="0" hangingPunct="0">
              <a:defRPr sz="2300">
                <a:solidFill>
                  <a:schemeClr val="tx1"/>
                </a:solidFill>
                <a:latin typeface="Arial" pitchFamily="34" charset="0"/>
                <a:ea typeface="ＭＳ Ｐゴシック" pitchFamily="34" charset="-128"/>
              </a:defRPr>
            </a:lvl4pPr>
            <a:lvl5pPr marL="1916709" indent="-212968" defTabSz="899197" eaLnBrk="0" hangingPunct="0">
              <a:defRPr sz="2300">
                <a:solidFill>
                  <a:schemeClr val="tx1"/>
                </a:solidFill>
                <a:latin typeface="Arial" pitchFamily="34" charset="0"/>
                <a:ea typeface="ＭＳ Ｐゴシック" pitchFamily="34" charset="-128"/>
              </a:defRPr>
            </a:lvl5pPr>
            <a:lvl6pPr marL="2342644" indent="-212968" defTabSz="899197" eaLnBrk="0" fontAlgn="base" hangingPunct="0">
              <a:spcBef>
                <a:spcPct val="0"/>
              </a:spcBef>
              <a:spcAft>
                <a:spcPct val="0"/>
              </a:spcAft>
              <a:defRPr sz="2300">
                <a:solidFill>
                  <a:schemeClr val="tx1"/>
                </a:solidFill>
                <a:latin typeface="Arial" pitchFamily="34" charset="0"/>
                <a:ea typeface="ＭＳ Ｐゴシック" pitchFamily="34" charset="-128"/>
              </a:defRPr>
            </a:lvl6pPr>
            <a:lvl7pPr marL="2768580" indent="-212968" defTabSz="899197" eaLnBrk="0" fontAlgn="base" hangingPunct="0">
              <a:spcBef>
                <a:spcPct val="0"/>
              </a:spcBef>
              <a:spcAft>
                <a:spcPct val="0"/>
              </a:spcAft>
              <a:defRPr sz="2300">
                <a:solidFill>
                  <a:schemeClr val="tx1"/>
                </a:solidFill>
                <a:latin typeface="Arial" pitchFamily="34" charset="0"/>
                <a:ea typeface="ＭＳ Ｐゴシック" pitchFamily="34" charset="-128"/>
              </a:defRPr>
            </a:lvl7pPr>
            <a:lvl8pPr marL="3194514" indent="-212968" defTabSz="899197" eaLnBrk="0" fontAlgn="base" hangingPunct="0">
              <a:spcBef>
                <a:spcPct val="0"/>
              </a:spcBef>
              <a:spcAft>
                <a:spcPct val="0"/>
              </a:spcAft>
              <a:defRPr sz="2300">
                <a:solidFill>
                  <a:schemeClr val="tx1"/>
                </a:solidFill>
                <a:latin typeface="Arial" pitchFamily="34" charset="0"/>
                <a:ea typeface="ＭＳ Ｐゴシック" pitchFamily="34" charset="-128"/>
              </a:defRPr>
            </a:lvl8pPr>
            <a:lvl9pPr marL="3620450" indent="-212968" defTabSz="899197" eaLnBrk="0" fontAlgn="base" hangingPunct="0">
              <a:spcBef>
                <a:spcPct val="0"/>
              </a:spcBef>
              <a:spcAft>
                <a:spcPct val="0"/>
              </a:spcAft>
              <a:defRPr sz="2300">
                <a:solidFill>
                  <a:schemeClr val="tx1"/>
                </a:solidFill>
                <a:latin typeface="Arial" pitchFamily="34" charset="0"/>
                <a:ea typeface="ＭＳ Ｐゴシック" pitchFamily="34" charset="-128"/>
              </a:defRPr>
            </a:lvl9pPr>
          </a:lstStyle>
          <a:p>
            <a:pPr eaLnBrk="1" hangingPunct="1"/>
            <a:fld id="{884BDFBD-FECA-464D-93AC-A8F9A913D38B}" type="slidenum">
              <a:rPr lang="en-CA" sz="900">
                <a:solidFill>
                  <a:prstClr val="black"/>
                </a:solidFill>
              </a:rPr>
              <a:pPr eaLnBrk="1" hangingPunct="1"/>
              <a:t>13</a:t>
            </a:fld>
            <a:endParaRPr lang="en-CA" sz="900" dirty="0">
              <a:solidFill>
                <a:prstClr val="black"/>
              </a:solidFill>
            </a:endParaRPr>
          </a:p>
        </p:txBody>
      </p:sp>
      <p:sp>
        <p:nvSpPr>
          <p:cNvPr id="95235" name="Slide Number Placeholder 6"/>
          <p:cNvSpPr txBox="1">
            <a:spLocks noGrp="1"/>
          </p:cNvSpPr>
          <p:nvPr/>
        </p:nvSpPr>
        <p:spPr bwMode="auto">
          <a:xfrm>
            <a:off x="1" y="8773362"/>
            <a:ext cx="7008879" cy="461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49" tIns="45024" rIns="90049" bIns="45024" anchor="b"/>
          <a:lstStyle>
            <a:lvl1pPr defTabSz="930275" eaLnBrk="0" hangingPunct="0">
              <a:defRPr sz="2400">
                <a:solidFill>
                  <a:schemeClr val="tx1"/>
                </a:solidFill>
                <a:latin typeface="Arial" pitchFamily="34" charset="0"/>
                <a:ea typeface="ＭＳ Ｐゴシック" pitchFamily="34" charset="-128"/>
              </a:defRPr>
            </a:lvl1pPr>
            <a:lvl2pPr marL="742950" indent="-285750" defTabSz="930275" eaLnBrk="0" hangingPunct="0">
              <a:defRPr sz="2400">
                <a:solidFill>
                  <a:schemeClr val="tx1"/>
                </a:solidFill>
                <a:latin typeface="Arial" pitchFamily="34" charset="0"/>
                <a:ea typeface="ＭＳ Ｐゴシック" pitchFamily="34" charset="-128"/>
              </a:defRPr>
            </a:lvl2pPr>
            <a:lvl3pPr marL="1143000" indent="-228600" defTabSz="930275" eaLnBrk="0" hangingPunct="0">
              <a:defRPr sz="2400">
                <a:solidFill>
                  <a:schemeClr val="tx1"/>
                </a:solidFill>
                <a:latin typeface="Arial" pitchFamily="34" charset="0"/>
                <a:ea typeface="ＭＳ Ｐゴシック" pitchFamily="34" charset="-128"/>
              </a:defRPr>
            </a:lvl3pPr>
            <a:lvl4pPr marL="1600200" indent="-228600" defTabSz="930275" eaLnBrk="0" hangingPunct="0">
              <a:defRPr sz="2400">
                <a:solidFill>
                  <a:schemeClr val="tx1"/>
                </a:solidFill>
                <a:latin typeface="Arial" pitchFamily="34" charset="0"/>
                <a:ea typeface="ＭＳ Ｐゴシック" pitchFamily="34" charset="-128"/>
              </a:defRPr>
            </a:lvl4pPr>
            <a:lvl5pPr marL="2057400" indent="-228600" defTabSz="930275" eaLnBrk="0" hangingPunct="0">
              <a:defRPr sz="2400">
                <a:solidFill>
                  <a:schemeClr val="tx1"/>
                </a:solidFill>
                <a:latin typeface="Arial" pitchFamily="34" charset="0"/>
                <a:ea typeface="ＭＳ Ｐゴシック" pitchFamily="34" charset="-128"/>
              </a:defRPr>
            </a:lvl5pPr>
            <a:lvl6pPr marL="2514600" indent="-228600"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fld id="{7B010D6D-DF3A-46BE-8536-FE7619E6FAC3}" type="slidenum">
              <a:rPr lang="en-CA" sz="900">
                <a:solidFill>
                  <a:prstClr val="black"/>
                </a:solidFill>
              </a:rPr>
              <a:pPr algn="ctr" eaLnBrk="1" hangingPunct="1"/>
              <a:t>13</a:t>
            </a:fld>
            <a:endParaRPr lang="en-CA" sz="900" dirty="0">
              <a:solidFill>
                <a:prstClr val="black"/>
              </a:solidFill>
            </a:endParaRPr>
          </a:p>
        </p:txBody>
      </p:sp>
      <p:sp>
        <p:nvSpPr>
          <p:cNvPr id="95236" name="Rectangle 2"/>
          <p:cNvSpPr>
            <a:spLocks noGrp="1" noRot="1" noChangeAspect="1" noChangeArrowheads="1" noTextEdit="1"/>
          </p:cNvSpPr>
          <p:nvPr>
            <p:ph type="sldImg"/>
          </p:nvPr>
        </p:nvSpPr>
        <p:spPr bwMode="auto">
          <a:xfrm>
            <a:off x="1189038" y="692150"/>
            <a:ext cx="4632325" cy="3473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spcAft>
                <a:spcPts val="600"/>
              </a:spcAft>
            </a:pPr>
            <a:r>
              <a:rPr lang="en-GB" sz="1200" b="1" kern="1200" dirty="0" smtClean="0">
                <a:solidFill>
                  <a:schemeClr val="tx1"/>
                </a:solidFill>
                <a:latin typeface="+mn-lt"/>
                <a:ea typeface="+mn-ea"/>
                <a:cs typeface="+mn-cs"/>
              </a:rPr>
              <a:t>Notas del Conferencista</a:t>
            </a:r>
          </a:p>
          <a:p>
            <a:pPr eaLnBrk="1" hangingPunct="1">
              <a:spcBef>
                <a:spcPct val="0"/>
              </a:spcBef>
              <a:spcAft>
                <a:spcPts val="600"/>
              </a:spcAft>
            </a:pPr>
            <a:r>
              <a:rPr lang="es-MX" sz="1200" kern="1200" dirty="0" smtClean="0">
                <a:solidFill>
                  <a:schemeClr val="tx1"/>
                </a:solidFill>
                <a:latin typeface="+mn-lt"/>
                <a:ea typeface="+mn-ea"/>
                <a:cs typeface="+mn-cs"/>
              </a:rPr>
              <a:t>Haz las preguntas que aparecen en esta slide para promover la discusión</a:t>
            </a:r>
            <a:r>
              <a:rPr lang="en-GB" sz="1200" kern="1200" baseline="0" dirty="0" smtClean="0">
                <a:solidFill>
                  <a:schemeClr val="tx1"/>
                </a:solidFill>
                <a:latin typeface="+mn-lt"/>
                <a:ea typeface="+mn-ea"/>
                <a:cs typeface="+mn-cs"/>
              </a:rPr>
              <a:t>.</a:t>
            </a:r>
            <a:endParaRPr lang="en-GB" sz="1200" kern="1200" dirty="0" smtClean="0">
              <a:solidFill>
                <a:schemeClr val="tx1"/>
              </a:solidFill>
              <a:latin typeface="+mn-lt"/>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CA" b="1" dirty="0" smtClean="0"/>
              <a:t>Notas del Conferencista</a:t>
            </a:r>
          </a:p>
          <a:p>
            <a:pPr>
              <a:spcAft>
                <a:spcPts val="600"/>
              </a:spcAft>
            </a:pPr>
            <a:r>
              <a:rPr lang="es-MX" dirty="0" smtClean="0"/>
              <a:t>Presenta el caso a los participantes</a:t>
            </a:r>
            <a:r>
              <a:rPr lang="en-CA" dirty="0" smtClean="0"/>
              <a:t>.</a:t>
            </a:r>
            <a:endParaRPr lang="en-US" dirty="0"/>
          </a:p>
        </p:txBody>
      </p:sp>
      <p:sp>
        <p:nvSpPr>
          <p:cNvPr id="4" name="Slide Number Placeholder 3"/>
          <p:cNvSpPr>
            <a:spLocks noGrp="1"/>
          </p:cNvSpPr>
          <p:nvPr>
            <p:ph type="sldNum" sz="quarter" idx="10"/>
          </p:nvPr>
        </p:nvSpPr>
        <p:spPr/>
        <p:txBody>
          <a:bodyPr/>
          <a:lstStyle/>
          <a:p>
            <a:fld id="{328969E1-F53B-4F37-BFBF-99D8B1A83589}" type="slidenum">
              <a:rPr lang="en-CA" smtClean="0"/>
              <a:pPr/>
              <a:t>14</a:t>
            </a:fld>
            <a:endParaRPr lang="en-CA" dirty="0"/>
          </a:p>
        </p:txBody>
      </p:sp>
    </p:spTree>
    <p:extLst>
      <p:ext uri="{BB962C8B-B14F-4D97-AF65-F5344CB8AC3E}">
        <p14:creationId xmlns:p14="http://schemas.microsoft.com/office/powerpoint/2010/main" val="4524949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6"/>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9197" eaLnBrk="0" hangingPunct="0">
              <a:defRPr sz="2300">
                <a:solidFill>
                  <a:schemeClr val="tx1"/>
                </a:solidFill>
                <a:latin typeface="Arial" pitchFamily="34" charset="0"/>
                <a:ea typeface="ＭＳ Ｐゴシック" pitchFamily="34" charset="-128"/>
              </a:defRPr>
            </a:lvl1pPr>
            <a:lvl2pPr marL="692144" indent="-266210" defTabSz="899197" eaLnBrk="0" hangingPunct="0">
              <a:defRPr sz="2300">
                <a:solidFill>
                  <a:schemeClr val="tx1"/>
                </a:solidFill>
                <a:latin typeface="Arial" pitchFamily="34" charset="0"/>
                <a:ea typeface="ＭＳ Ｐゴシック" pitchFamily="34" charset="-128"/>
              </a:defRPr>
            </a:lvl2pPr>
            <a:lvl3pPr marL="1064838" indent="-212968" defTabSz="899197" eaLnBrk="0" hangingPunct="0">
              <a:defRPr sz="2300">
                <a:solidFill>
                  <a:schemeClr val="tx1"/>
                </a:solidFill>
                <a:latin typeface="Arial" pitchFamily="34" charset="0"/>
                <a:ea typeface="ＭＳ Ｐゴシック" pitchFamily="34" charset="-128"/>
              </a:defRPr>
            </a:lvl3pPr>
            <a:lvl4pPr marL="1490773" indent="-212968" defTabSz="899197" eaLnBrk="0" hangingPunct="0">
              <a:defRPr sz="2300">
                <a:solidFill>
                  <a:schemeClr val="tx1"/>
                </a:solidFill>
                <a:latin typeface="Arial" pitchFamily="34" charset="0"/>
                <a:ea typeface="ＭＳ Ｐゴシック" pitchFamily="34" charset="-128"/>
              </a:defRPr>
            </a:lvl4pPr>
            <a:lvl5pPr marL="1916709" indent="-212968" defTabSz="899197" eaLnBrk="0" hangingPunct="0">
              <a:defRPr sz="2300">
                <a:solidFill>
                  <a:schemeClr val="tx1"/>
                </a:solidFill>
                <a:latin typeface="Arial" pitchFamily="34" charset="0"/>
                <a:ea typeface="ＭＳ Ｐゴシック" pitchFamily="34" charset="-128"/>
              </a:defRPr>
            </a:lvl5pPr>
            <a:lvl6pPr marL="2342644" indent="-212968" defTabSz="899197" eaLnBrk="0" fontAlgn="base" hangingPunct="0">
              <a:spcBef>
                <a:spcPct val="0"/>
              </a:spcBef>
              <a:spcAft>
                <a:spcPct val="0"/>
              </a:spcAft>
              <a:defRPr sz="2300">
                <a:solidFill>
                  <a:schemeClr val="tx1"/>
                </a:solidFill>
                <a:latin typeface="Arial" pitchFamily="34" charset="0"/>
                <a:ea typeface="ＭＳ Ｐゴシック" pitchFamily="34" charset="-128"/>
              </a:defRPr>
            </a:lvl6pPr>
            <a:lvl7pPr marL="2768580" indent="-212968" defTabSz="899197" eaLnBrk="0" fontAlgn="base" hangingPunct="0">
              <a:spcBef>
                <a:spcPct val="0"/>
              </a:spcBef>
              <a:spcAft>
                <a:spcPct val="0"/>
              </a:spcAft>
              <a:defRPr sz="2300">
                <a:solidFill>
                  <a:schemeClr val="tx1"/>
                </a:solidFill>
                <a:latin typeface="Arial" pitchFamily="34" charset="0"/>
                <a:ea typeface="ＭＳ Ｐゴシック" pitchFamily="34" charset="-128"/>
              </a:defRPr>
            </a:lvl7pPr>
            <a:lvl8pPr marL="3194514" indent="-212968" defTabSz="899197" eaLnBrk="0" fontAlgn="base" hangingPunct="0">
              <a:spcBef>
                <a:spcPct val="0"/>
              </a:spcBef>
              <a:spcAft>
                <a:spcPct val="0"/>
              </a:spcAft>
              <a:defRPr sz="2300">
                <a:solidFill>
                  <a:schemeClr val="tx1"/>
                </a:solidFill>
                <a:latin typeface="Arial" pitchFamily="34" charset="0"/>
                <a:ea typeface="ＭＳ Ｐゴシック" pitchFamily="34" charset="-128"/>
              </a:defRPr>
            </a:lvl8pPr>
            <a:lvl9pPr marL="3620450" indent="-212968" defTabSz="899197" eaLnBrk="0" fontAlgn="base" hangingPunct="0">
              <a:spcBef>
                <a:spcPct val="0"/>
              </a:spcBef>
              <a:spcAft>
                <a:spcPct val="0"/>
              </a:spcAft>
              <a:defRPr sz="2300">
                <a:solidFill>
                  <a:schemeClr val="tx1"/>
                </a:solidFill>
                <a:latin typeface="Arial" pitchFamily="34" charset="0"/>
                <a:ea typeface="ＭＳ Ｐゴシック" pitchFamily="34" charset="-128"/>
              </a:defRPr>
            </a:lvl9pPr>
          </a:lstStyle>
          <a:p>
            <a:pPr eaLnBrk="1" hangingPunct="1"/>
            <a:fld id="{884BDFBD-FECA-464D-93AC-A8F9A913D38B}" type="slidenum">
              <a:rPr lang="en-CA" sz="900">
                <a:solidFill>
                  <a:prstClr val="black"/>
                </a:solidFill>
              </a:rPr>
              <a:pPr eaLnBrk="1" hangingPunct="1"/>
              <a:t>15</a:t>
            </a:fld>
            <a:endParaRPr lang="en-CA" sz="900" dirty="0">
              <a:solidFill>
                <a:prstClr val="black"/>
              </a:solidFill>
            </a:endParaRPr>
          </a:p>
        </p:txBody>
      </p:sp>
      <p:sp>
        <p:nvSpPr>
          <p:cNvPr id="95235" name="Slide Number Placeholder 6"/>
          <p:cNvSpPr txBox="1">
            <a:spLocks noGrp="1"/>
          </p:cNvSpPr>
          <p:nvPr/>
        </p:nvSpPr>
        <p:spPr bwMode="auto">
          <a:xfrm>
            <a:off x="1" y="8773362"/>
            <a:ext cx="7008879" cy="461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49" tIns="45024" rIns="90049" bIns="45024" anchor="b"/>
          <a:lstStyle>
            <a:lvl1pPr defTabSz="930275" eaLnBrk="0" hangingPunct="0">
              <a:defRPr sz="2400">
                <a:solidFill>
                  <a:schemeClr val="tx1"/>
                </a:solidFill>
                <a:latin typeface="Arial" pitchFamily="34" charset="0"/>
                <a:ea typeface="ＭＳ Ｐゴシック" pitchFamily="34" charset="-128"/>
              </a:defRPr>
            </a:lvl1pPr>
            <a:lvl2pPr marL="742950" indent="-285750" defTabSz="930275" eaLnBrk="0" hangingPunct="0">
              <a:defRPr sz="2400">
                <a:solidFill>
                  <a:schemeClr val="tx1"/>
                </a:solidFill>
                <a:latin typeface="Arial" pitchFamily="34" charset="0"/>
                <a:ea typeface="ＭＳ Ｐゴシック" pitchFamily="34" charset="-128"/>
              </a:defRPr>
            </a:lvl2pPr>
            <a:lvl3pPr marL="1143000" indent="-228600" defTabSz="930275" eaLnBrk="0" hangingPunct="0">
              <a:defRPr sz="2400">
                <a:solidFill>
                  <a:schemeClr val="tx1"/>
                </a:solidFill>
                <a:latin typeface="Arial" pitchFamily="34" charset="0"/>
                <a:ea typeface="ＭＳ Ｐゴシック" pitchFamily="34" charset="-128"/>
              </a:defRPr>
            </a:lvl3pPr>
            <a:lvl4pPr marL="1600200" indent="-228600" defTabSz="930275" eaLnBrk="0" hangingPunct="0">
              <a:defRPr sz="2400">
                <a:solidFill>
                  <a:schemeClr val="tx1"/>
                </a:solidFill>
                <a:latin typeface="Arial" pitchFamily="34" charset="0"/>
                <a:ea typeface="ＭＳ Ｐゴシック" pitchFamily="34" charset="-128"/>
              </a:defRPr>
            </a:lvl4pPr>
            <a:lvl5pPr marL="2057400" indent="-228600" defTabSz="930275" eaLnBrk="0" hangingPunct="0">
              <a:defRPr sz="2400">
                <a:solidFill>
                  <a:schemeClr val="tx1"/>
                </a:solidFill>
                <a:latin typeface="Arial" pitchFamily="34" charset="0"/>
                <a:ea typeface="ＭＳ Ｐゴシック" pitchFamily="34" charset="-128"/>
              </a:defRPr>
            </a:lvl5pPr>
            <a:lvl6pPr marL="2514600" indent="-228600"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fld id="{7B010D6D-DF3A-46BE-8536-FE7619E6FAC3}" type="slidenum">
              <a:rPr lang="en-CA" sz="900">
                <a:solidFill>
                  <a:prstClr val="black"/>
                </a:solidFill>
              </a:rPr>
              <a:pPr algn="ctr" eaLnBrk="1" hangingPunct="1"/>
              <a:t>15</a:t>
            </a:fld>
            <a:endParaRPr lang="en-CA" sz="900" dirty="0">
              <a:solidFill>
                <a:prstClr val="black"/>
              </a:solidFill>
            </a:endParaRPr>
          </a:p>
        </p:txBody>
      </p:sp>
      <p:sp>
        <p:nvSpPr>
          <p:cNvPr id="95236" name="Rectangle 2"/>
          <p:cNvSpPr>
            <a:spLocks noGrp="1" noRot="1" noChangeAspect="1" noChangeArrowheads="1" noTextEdit="1"/>
          </p:cNvSpPr>
          <p:nvPr>
            <p:ph type="sldImg"/>
          </p:nvPr>
        </p:nvSpPr>
        <p:spPr bwMode="auto">
          <a:xfrm>
            <a:off x="1189038" y="692150"/>
            <a:ext cx="4632325" cy="3473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spcAft>
                <a:spcPts val="600"/>
              </a:spcAft>
            </a:pPr>
            <a:r>
              <a:rPr lang="en-GB" sz="1200" b="1" kern="1200" dirty="0" smtClean="0">
                <a:solidFill>
                  <a:schemeClr val="tx1"/>
                </a:solidFill>
                <a:latin typeface="+mn-lt"/>
                <a:ea typeface="+mn-ea"/>
                <a:cs typeface="+mn-cs"/>
              </a:rPr>
              <a:t>Notas del Conferencista</a:t>
            </a:r>
          </a:p>
          <a:p>
            <a:pPr eaLnBrk="1" hangingPunct="1">
              <a:spcBef>
                <a:spcPct val="0"/>
              </a:spcBef>
              <a:spcAft>
                <a:spcPts val="600"/>
              </a:spcAft>
            </a:pPr>
            <a:r>
              <a:rPr lang="es-MX" sz="1200" kern="1200" dirty="0" smtClean="0">
                <a:solidFill>
                  <a:schemeClr val="tx1"/>
                </a:solidFill>
                <a:latin typeface="+mn-lt"/>
                <a:ea typeface="+mn-ea"/>
                <a:cs typeface="+mn-cs"/>
              </a:rPr>
              <a:t>Haz la pregunta que aparece en esta slide para promover la discusión</a:t>
            </a:r>
            <a:r>
              <a:rPr lang="en-GB" sz="1200" kern="1200" baseline="0" dirty="0" smtClean="0">
                <a:solidFill>
                  <a:schemeClr val="tx1"/>
                </a:solidFill>
                <a:latin typeface="+mn-lt"/>
                <a:ea typeface="+mn-ea"/>
                <a:cs typeface="+mn-cs"/>
              </a:rPr>
              <a:t>.</a:t>
            </a:r>
            <a:endParaRPr lang="en-GB" sz="1200" kern="1200" dirty="0" smtClean="0">
              <a:solidFill>
                <a:schemeClr val="tx1"/>
              </a:solidFill>
              <a:latin typeface="+mn-lt"/>
              <a:ea typeface="+mn-ea"/>
              <a:cs typeface="+mn-cs"/>
            </a:endParaRPr>
          </a:p>
          <a:p>
            <a:pPr eaLnBrk="1" hangingPunct="1">
              <a:spcBef>
                <a:spcPct val="0"/>
              </a:spcBef>
            </a:pPr>
            <a:endParaRPr lang="en-GB" dirty="0"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16</a:t>
            </a:fld>
            <a:endParaRPr lang="en-CA" dirty="0">
              <a:solidFill>
                <a:prstClr val="black"/>
              </a:solidFill>
            </a:endParaRPr>
          </a:p>
        </p:txBody>
      </p:sp>
    </p:spTree>
    <p:extLst>
      <p:ext uri="{BB962C8B-B14F-4D97-AF65-F5344CB8AC3E}">
        <p14:creationId xmlns:p14="http://schemas.microsoft.com/office/powerpoint/2010/main" val="3681603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6491" eaLnBrk="0" hangingPunct="0">
              <a:defRPr sz="2300">
                <a:solidFill>
                  <a:schemeClr val="tx1"/>
                </a:solidFill>
                <a:latin typeface="Arial" charset="0"/>
                <a:ea typeface="ＭＳ Ｐゴシック" pitchFamily="-112" charset="-128"/>
              </a:defRPr>
            </a:lvl1pPr>
            <a:lvl2pPr marL="702756" indent="-270291" defTabSz="456491" eaLnBrk="0" hangingPunct="0">
              <a:defRPr sz="2300">
                <a:solidFill>
                  <a:schemeClr val="tx1"/>
                </a:solidFill>
                <a:latin typeface="Arial" charset="0"/>
                <a:ea typeface="ＭＳ Ｐゴシック" pitchFamily="-112" charset="-128"/>
              </a:defRPr>
            </a:lvl2pPr>
            <a:lvl3pPr marL="1081164" indent="-216233" defTabSz="456491" eaLnBrk="0" hangingPunct="0">
              <a:defRPr sz="2300">
                <a:solidFill>
                  <a:schemeClr val="tx1"/>
                </a:solidFill>
                <a:latin typeface="Arial" charset="0"/>
                <a:ea typeface="ＭＳ Ｐゴシック" pitchFamily="-112" charset="-128"/>
              </a:defRPr>
            </a:lvl3pPr>
            <a:lvl4pPr marL="1513629" indent="-216233" defTabSz="456491" eaLnBrk="0" hangingPunct="0">
              <a:defRPr sz="2300">
                <a:solidFill>
                  <a:schemeClr val="tx1"/>
                </a:solidFill>
                <a:latin typeface="Arial" charset="0"/>
                <a:ea typeface="ＭＳ Ｐゴシック" pitchFamily="-112" charset="-128"/>
              </a:defRPr>
            </a:lvl4pPr>
            <a:lvl5pPr marL="1946095" indent="-216233" defTabSz="456491" eaLnBrk="0" hangingPunct="0">
              <a:defRPr sz="2300">
                <a:solidFill>
                  <a:schemeClr val="tx1"/>
                </a:solidFill>
                <a:latin typeface="Arial" charset="0"/>
                <a:ea typeface="ＭＳ Ｐゴシック" pitchFamily="-112" charset="-128"/>
              </a:defRPr>
            </a:lvl5pPr>
            <a:lvl6pPr marL="2378560" indent="-216233" defTabSz="456491" eaLnBrk="0" fontAlgn="base" hangingPunct="0">
              <a:spcBef>
                <a:spcPct val="0"/>
              </a:spcBef>
              <a:spcAft>
                <a:spcPct val="0"/>
              </a:spcAft>
              <a:defRPr sz="2300">
                <a:solidFill>
                  <a:schemeClr val="tx1"/>
                </a:solidFill>
                <a:latin typeface="Arial" charset="0"/>
                <a:ea typeface="ＭＳ Ｐゴシック" pitchFamily="-112" charset="-128"/>
              </a:defRPr>
            </a:lvl6pPr>
            <a:lvl7pPr marL="2811026" indent="-216233" defTabSz="456491" eaLnBrk="0" fontAlgn="base" hangingPunct="0">
              <a:spcBef>
                <a:spcPct val="0"/>
              </a:spcBef>
              <a:spcAft>
                <a:spcPct val="0"/>
              </a:spcAft>
              <a:defRPr sz="2300">
                <a:solidFill>
                  <a:schemeClr val="tx1"/>
                </a:solidFill>
                <a:latin typeface="Arial" charset="0"/>
                <a:ea typeface="ＭＳ Ｐゴシック" pitchFamily="-112" charset="-128"/>
              </a:defRPr>
            </a:lvl7pPr>
            <a:lvl8pPr marL="3243491" indent="-216233" defTabSz="456491" eaLnBrk="0" fontAlgn="base" hangingPunct="0">
              <a:spcBef>
                <a:spcPct val="0"/>
              </a:spcBef>
              <a:spcAft>
                <a:spcPct val="0"/>
              </a:spcAft>
              <a:defRPr sz="2300">
                <a:solidFill>
                  <a:schemeClr val="tx1"/>
                </a:solidFill>
                <a:latin typeface="Arial" charset="0"/>
                <a:ea typeface="ＭＳ Ｐゴシック" pitchFamily="-112" charset="-128"/>
              </a:defRPr>
            </a:lvl8pPr>
            <a:lvl9pPr marL="3675957" indent="-216233" defTabSz="456491" eaLnBrk="0" fontAlgn="base" hangingPunct="0">
              <a:spcBef>
                <a:spcPct val="0"/>
              </a:spcBef>
              <a:spcAft>
                <a:spcPct val="0"/>
              </a:spcAft>
              <a:defRPr sz="2300">
                <a:solidFill>
                  <a:schemeClr val="tx1"/>
                </a:solidFill>
                <a:latin typeface="Arial" charset="0"/>
                <a:ea typeface="ＭＳ Ｐゴシック" pitchFamily="-112" charset="-128"/>
              </a:defRPr>
            </a:lvl9pPr>
          </a:lstStyle>
          <a:p>
            <a:pPr eaLnBrk="1" hangingPunct="1"/>
            <a:fld id="{8C1A7733-6763-47D4-8FB9-4284A93638C7}" type="slidenum">
              <a:rPr lang="en-US" sz="900"/>
              <a:pPr eaLnBrk="1" hangingPunct="1"/>
              <a:t>17</a:t>
            </a:fld>
            <a:endParaRPr lang="en-US" sz="900" dirty="0"/>
          </a:p>
        </p:txBody>
      </p:sp>
      <p:sp>
        <p:nvSpPr>
          <p:cNvPr id="256003" name="Rectangle 2"/>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256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00"/>
              </a:spcAft>
            </a:pPr>
            <a:r>
              <a:rPr lang="en-CA" b="1" dirty="0" smtClean="0"/>
              <a:t>Notas del Conferencista</a:t>
            </a:r>
          </a:p>
          <a:p>
            <a:pPr>
              <a:spcAft>
                <a:spcPts val="600"/>
              </a:spcAft>
            </a:pPr>
            <a:r>
              <a:rPr lang="es-MX" dirty="0" smtClean="0"/>
              <a:t>Presenta el caso a los participantes</a:t>
            </a:r>
            <a:r>
              <a:rPr lang="en-CA" dirty="0" smtClean="0"/>
              <a:t>.</a:t>
            </a:r>
            <a:endParaRPr lang="en-US" dirty="0" smtClean="0"/>
          </a:p>
          <a:p>
            <a:pPr>
              <a:spcBef>
                <a:spcPct val="0"/>
              </a:spcBef>
            </a:pPr>
            <a:endParaRPr lang="en-US" dirty="0" smtClean="0">
              <a:latin typeface="Arial" charset="0"/>
            </a:endParaRPr>
          </a:p>
        </p:txBody>
      </p:sp>
    </p:spTree>
    <p:extLst>
      <p:ext uri="{BB962C8B-B14F-4D97-AF65-F5344CB8AC3E}">
        <p14:creationId xmlns:p14="http://schemas.microsoft.com/office/powerpoint/2010/main" val="16973474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6"/>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9197" eaLnBrk="0" hangingPunct="0">
              <a:defRPr sz="2300">
                <a:solidFill>
                  <a:schemeClr val="tx1"/>
                </a:solidFill>
                <a:latin typeface="Arial" pitchFamily="34" charset="0"/>
                <a:ea typeface="ＭＳ Ｐゴシック" pitchFamily="34" charset="-128"/>
              </a:defRPr>
            </a:lvl1pPr>
            <a:lvl2pPr marL="692144" indent="-266210" defTabSz="899197" eaLnBrk="0" hangingPunct="0">
              <a:defRPr sz="2300">
                <a:solidFill>
                  <a:schemeClr val="tx1"/>
                </a:solidFill>
                <a:latin typeface="Arial" pitchFamily="34" charset="0"/>
                <a:ea typeface="ＭＳ Ｐゴシック" pitchFamily="34" charset="-128"/>
              </a:defRPr>
            </a:lvl2pPr>
            <a:lvl3pPr marL="1064838" indent="-212968" defTabSz="899197" eaLnBrk="0" hangingPunct="0">
              <a:defRPr sz="2300">
                <a:solidFill>
                  <a:schemeClr val="tx1"/>
                </a:solidFill>
                <a:latin typeface="Arial" pitchFamily="34" charset="0"/>
                <a:ea typeface="ＭＳ Ｐゴシック" pitchFamily="34" charset="-128"/>
              </a:defRPr>
            </a:lvl3pPr>
            <a:lvl4pPr marL="1490773" indent="-212968" defTabSz="899197" eaLnBrk="0" hangingPunct="0">
              <a:defRPr sz="2300">
                <a:solidFill>
                  <a:schemeClr val="tx1"/>
                </a:solidFill>
                <a:latin typeface="Arial" pitchFamily="34" charset="0"/>
                <a:ea typeface="ＭＳ Ｐゴシック" pitchFamily="34" charset="-128"/>
              </a:defRPr>
            </a:lvl4pPr>
            <a:lvl5pPr marL="1916709" indent="-212968" defTabSz="899197" eaLnBrk="0" hangingPunct="0">
              <a:defRPr sz="2300">
                <a:solidFill>
                  <a:schemeClr val="tx1"/>
                </a:solidFill>
                <a:latin typeface="Arial" pitchFamily="34" charset="0"/>
                <a:ea typeface="ＭＳ Ｐゴシック" pitchFamily="34" charset="-128"/>
              </a:defRPr>
            </a:lvl5pPr>
            <a:lvl6pPr marL="2342644" indent="-212968" defTabSz="899197" eaLnBrk="0" fontAlgn="base" hangingPunct="0">
              <a:spcBef>
                <a:spcPct val="0"/>
              </a:spcBef>
              <a:spcAft>
                <a:spcPct val="0"/>
              </a:spcAft>
              <a:defRPr sz="2300">
                <a:solidFill>
                  <a:schemeClr val="tx1"/>
                </a:solidFill>
                <a:latin typeface="Arial" pitchFamily="34" charset="0"/>
                <a:ea typeface="ＭＳ Ｐゴシック" pitchFamily="34" charset="-128"/>
              </a:defRPr>
            </a:lvl6pPr>
            <a:lvl7pPr marL="2768580" indent="-212968" defTabSz="899197" eaLnBrk="0" fontAlgn="base" hangingPunct="0">
              <a:spcBef>
                <a:spcPct val="0"/>
              </a:spcBef>
              <a:spcAft>
                <a:spcPct val="0"/>
              </a:spcAft>
              <a:defRPr sz="2300">
                <a:solidFill>
                  <a:schemeClr val="tx1"/>
                </a:solidFill>
                <a:latin typeface="Arial" pitchFamily="34" charset="0"/>
                <a:ea typeface="ＭＳ Ｐゴシック" pitchFamily="34" charset="-128"/>
              </a:defRPr>
            </a:lvl7pPr>
            <a:lvl8pPr marL="3194514" indent="-212968" defTabSz="899197" eaLnBrk="0" fontAlgn="base" hangingPunct="0">
              <a:spcBef>
                <a:spcPct val="0"/>
              </a:spcBef>
              <a:spcAft>
                <a:spcPct val="0"/>
              </a:spcAft>
              <a:defRPr sz="2300">
                <a:solidFill>
                  <a:schemeClr val="tx1"/>
                </a:solidFill>
                <a:latin typeface="Arial" pitchFamily="34" charset="0"/>
                <a:ea typeface="ＭＳ Ｐゴシック" pitchFamily="34" charset="-128"/>
              </a:defRPr>
            </a:lvl8pPr>
            <a:lvl9pPr marL="3620450" indent="-212968" defTabSz="899197" eaLnBrk="0" fontAlgn="base" hangingPunct="0">
              <a:spcBef>
                <a:spcPct val="0"/>
              </a:spcBef>
              <a:spcAft>
                <a:spcPct val="0"/>
              </a:spcAft>
              <a:defRPr sz="2300">
                <a:solidFill>
                  <a:schemeClr val="tx1"/>
                </a:solidFill>
                <a:latin typeface="Arial" pitchFamily="34" charset="0"/>
                <a:ea typeface="ＭＳ Ｐゴシック" pitchFamily="34" charset="-128"/>
              </a:defRPr>
            </a:lvl9pPr>
          </a:lstStyle>
          <a:p>
            <a:pPr eaLnBrk="1" hangingPunct="1"/>
            <a:fld id="{884BDFBD-FECA-464D-93AC-A8F9A913D38B}" type="slidenum">
              <a:rPr lang="en-CA" sz="900">
                <a:solidFill>
                  <a:prstClr val="black"/>
                </a:solidFill>
              </a:rPr>
              <a:pPr eaLnBrk="1" hangingPunct="1"/>
              <a:t>18</a:t>
            </a:fld>
            <a:endParaRPr lang="en-CA" sz="900" dirty="0">
              <a:solidFill>
                <a:prstClr val="black"/>
              </a:solidFill>
            </a:endParaRPr>
          </a:p>
        </p:txBody>
      </p:sp>
      <p:sp>
        <p:nvSpPr>
          <p:cNvPr id="95235" name="Slide Number Placeholder 6"/>
          <p:cNvSpPr txBox="1">
            <a:spLocks noGrp="1"/>
          </p:cNvSpPr>
          <p:nvPr/>
        </p:nvSpPr>
        <p:spPr bwMode="auto">
          <a:xfrm>
            <a:off x="1" y="8773362"/>
            <a:ext cx="7008879" cy="461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49" tIns="45024" rIns="90049" bIns="45024" anchor="b"/>
          <a:lstStyle>
            <a:lvl1pPr defTabSz="930275" eaLnBrk="0" hangingPunct="0">
              <a:defRPr sz="2400">
                <a:solidFill>
                  <a:schemeClr val="tx1"/>
                </a:solidFill>
                <a:latin typeface="Arial" pitchFamily="34" charset="0"/>
                <a:ea typeface="ＭＳ Ｐゴシック" pitchFamily="34" charset="-128"/>
              </a:defRPr>
            </a:lvl1pPr>
            <a:lvl2pPr marL="742950" indent="-285750" defTabSz="930275" eaLnBrk="0" hangingPunct="0">
              <a:defRPr sz="2400">
                <a:solidFill>
                  <a:schemeClr val="tx1"/>
                </a:solidFill>
                <a:latin typeface="Arial" pitchFamily="34" charset="0"/>
                <a:ea typeface="ＭＳ Ｐゴシック" pitchFamily="34" charset="-128"/>
              </a:defRPr>
            </a:lvl2pPr>
            <a:lvl3pPr marL="1143000" indent="-228600" defTabSz="930275" eaLnBrk="0" hangingPunct="0">
              <a:defRPr sz="2400">
                <a:solidFill>
                  <a:schemeClr val="tx1"/>
                </a:solidFill>
                <a:latin typeface="Arial" pitchFamily="34" charset="0"/>
                <a:ea typeface="ＭＳ Ｐゴシック" pitchFamily="34" charset="-128"/>
              </a:defRPr>
            </a:lvl3pPr>
            <a:lvl4pPr marL="1600200" indent="-228600" defTabSz="930275" eaLnBrk="0" hangingPunct="0">
              <a:defRPr sz="2400">
                <a:solidFill>
                  <a:schemeClr val="tx1"/>
                </a:solidFill>
                <a:latin typeface="Arial" pitchFamily="34" charset="0"/>
                <a:ea typeface="ＭＳ Ｐゴシック" pitchFamily="34" charset="-128"/>
              </a:defRPr>
            </a:lvl4pPr>
            <a:lvl5pPr marL="2057400" indent="-228600" defTabSz="930275" eaLnBrk="0" hangingPunct="0">
              <a:defRPr sz="2400">
                <a:solidFill>
                  <a:schemeClr val="tx1"/>
                </a:solidFill>
                <a:latin typeface="Arial" pitchFamily="34" charset="0"/>
                <a:ea typeface="ＭＳ Ｐゴシック" pitchFamily="34" charset="-128"/>
              </a:defRPr>
            </a:lvl5pPr>
            <a:lvl6pPr marL="2514600" indent="-228600"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fld id="{7B010D6D-DF3A-46BE-8536-FE7619E6FAC3}" type="slidenum">
              <a:rPr lang="en-CA" sz="900">
                <a:solidFill>
                  <a:prstClr val="black"/>
                </a:solidFill>
              </a:rPr>
              <a:pPr algn="ctr" eaLnBrk="1" hangingPunct="1"/>
              <a:t>18</a:t>
            </a:fld>
            <a:endParaRPr lang="en-CA" sz="900" dirty="0">
              <a:solidFill>
                <a:prstClr val="black"/>
              </a:solidFill>
            </a:endParaRPr>
          </a:p>
        </p:txBody>
      </p:sp>
      <p:sp>
        <p:nvSpPr>
          <p:cNvPr id="95236" name="Rectangle 2"/>
          <p:cNvSpPr>
            <a:spLocks noGrp="1" noRot="1" noChangeAspect="1" noChangeArrowheads="1" noTextEdit="1"/>
          </p:cNvSpPr>
          <p:nvPr>
            <p:ph type="sldImg"/>
          </p:nvPr>
        </p:nvSpPr>
        <p:spPr bwMode="auto">
          <a:xfrm>
            <a:off x="1189038" y="692150"/>
            <a:ext cx="4632325" cy="3473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spcAft>
                <a:spcPts val="600"/>
              </a:spcAft>
            </a:pPr>
            <a:r>
              <a:rPr lang="en-GB" sz="1200" b="1" kern="1200" dirty="0" smtClean="0">
                <a:solidFill>
                  <a:schemeClr val="tx1"/>
                </a:solidFill>
                <a:latin typeface="+mn-lt"/>
                <a:ea typeface="+mn-ea"/>
                <a:cs typeface="+mn-cs"/>
              </a:rPr>
              <a:t>Notas del Conferencista</a:t>
            </a:r>
          </a:p>
          <a:p>
            <a:pPr eaLnBrk="1" hangingPunct="1">
              <a:spcBef>
                <a:spcPct val="0"/>
              </a:spcBef>
              <a:spcAft>
                <a:spcPts val="600"/>
              </a:spcAft>
            </a:pPr>
            <a:r>
              <a:rPr lang="es-MX" sz="1200" kern="1200" dirty="0" smtClean="0">
                <a:solidFill>
                  <a:schemeClr val="tx1"/>
                </a:solidFill>
                <a:latin typeface="+mn-lt"/>
                <a:ea typeface="+mn-ea"/>
                <a:cs typeface="+mn-cs"/>
              </a:rPr>
              <a:t>Haz las preguntas que aparecen en esta slide para promover la discusión</a:t>
            </a:r>
            <a:r>
              <a:rPr lang="en-GB" sz="1200" kern="1200" baseline="0" dirty="0" smtClean="0">
                <a:solidFill>
                  <a:schemeClr val="tx1"/>
                </a:solidFill>
                <a:latin typeface="+mn-lt"/>
                <a:ea typeface="+mn-ea"/>
                <a:cs typeface="+mn-cs"/>
              </a:rPr>
              <a:t>.</a:t>
            </a:r>
            <a:endParaRPr lang="en-GB" sz="1200" kern="1200" dirty="0" smtClean="0">
              <a:solidFill>
                <a:schemeClr val="tx1"/>
              </a:solidFill>
              <a:latin typeface="+mn-lt"/>
              <a:ea typeface="+mn-ea"/>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6491" eaLnBrk="0" hangingPunct="0">
              <a:defRPr sz="2300">
                <a:solidFill>
                  <a:schemeClr val="tx1"/>
                </a:solidFill>
                <a:latin typeface="Arial" charset="0"/>
                <a:ea typeface="ＭＳ Ｐゴシック" pitchFamily="-112" charset="-128"/>
              </a:defRPr>
            </a:lvl1pPr>
            <a:lvl2pPr marL="702756" indent="-270291" defTabSz="456491" eaLnBrk="0" hangingPunct="0">
              <a:defRPr sz="2300">
                <a:solidFill>
                  <a:schemeClr val="tx1"/>
                </a:solidFill>
                <a:latin typeface="Arial" charset="0"/>
                <a:ea typeface="ＭＳ Ｐゴシック" pitchFamily="-112" charset="-128"/>
              </a:defRPr>
            </a:lvl2pPr>
            <a:lvl3pPr marL="1081164" indent="-216233" defTabSz="456491" eaLnBrk="0" hangingPunct="0">
              <a:defRPr sz="2300">
                <a:solidFill>
                  <a:schemeClr val="tx1"/>
                </a:solidFill>
                <a:latin typeface="Arial" charset="0"/>
                <a:ea typeface="ＭＳ Ｐゴシック" pitchFamily="-112" charset="-128"/>
              </a:defRPr>
            </a:lvl3pPr>
            <a:lvl4pPr marL="1513629" indent="-216233" defTabSz="456491" eaLnBrk="0" hangingPunct="0">
              <a:defRPr sz="2300">
                <a:solidFill>
                  <a:schemeClr val="tx1"/>
                </a:solidFill>
                <a:latin typeface="Arial" charset="0"/>
                <a:ea typeface="ＭＳ Ｐゴシック" pitchFamily="-112" charset="-128"/>
              </a:defRPr>
            </a:lvl4pPr>
            <a:lvl5pPr marL="1946095" indent="-216233" defTabSz="456491" eaLnBrk="0" hangingPunct="0">
              <a:defRPr sz="2300">
                <a:solidFill>
                  <a:schemeClr val="tx1"/>
                </a:solidFill>
                <a:latin typeface="Arial" charset="0"/>
                <a:ea typeface="ＭＳ Ｐゴシック" pitchFamily="-112" charset="-128"/>
              </a:defRPr>
            </a:lvl5pPr>
            <a:lvl6pPr marL="2378560" indent="-216233" defTabSz="456491" eaLnBrk="0" fontAlgn="base" hangingPunct="0">
              <a:spcBef>
                <a:spcPct val="0"/>
              </a:spcBef>
              <a:spcAft>
                <a:spcPct val="0"/>
              </a:spcAft>
              <a:defRPr sz="2300">
                <a:solidFill>
                  <a:schemeClr val="tx1"/>
                </a:solidFill>
                <a:latin typeface="Arial" charset="0"/>
                <a:ea typeface="ＭＳ Ｐゴシック" pitchFamily="-112" charset="-128"/>
              </a:defRPr>
            </a:lvl6pPr>
            <a:lvl7pPr marL="2811026" indent="-216233" defTabSz="456491" eaLnBrk="0" fontAlgn="base" hangingPunct="0">
              <a:spcBef>
                <a:spcPct val="0"/>
              </a:spcBef>
              <a:spcAft>
                <a:spcPct val="0"/>
              </a:spcAft>
              <a:defRPr sz="2300">
                <a:solidFill>
                  <a:schemeClr val="tx1"/>
                </a:solidFill>
                <a:latin typeface="Arial" charset="0"/>
                <a:ea typeface="ＭＳ Ｐゴシック" pitchFamily="-112" charset="-128"/>
              </a:defRPr>
            </a:lvl7pPr>
            <a:lvl8pPr marL="3243491" indent="-216233" defTabSz="456491" eaLnBrk="0" fontAlgn="base" hangingPunct="0">
              <a:spcBef>
                <a:spcPct val="0"/>
              </a:spcBef>
              <a:spcAft>
                <a:spcPct val="0"/>
              </a:spcAft>
              <a:defRPr sz="2300">
                <a:solidFill>
                  <a:schemeClr val="tx1"/>
                </a:solidFill>
                <a:latin typeface="Arial" charset="0"/>
                <a:ea typeface="ＭＳ Ｐゴシック" pitchFamily="-112" charset="-128"/>
              </a:defRPr>
            </a:lvl8pPr>
            <a:lvl9pPr marL="3675957" indent="-216233" defTabSz="456491" eaLnBrk="0" fontAlgn="base" hangingPunct="0">
              <a:spcBef>
                <a:spcPct val="0"/>
              </a:spcBef>
              <a:spcAft>
                <a:spcPct val="0"/>
              </a:spcAft>
              <a:defRPr sz="2300">
                <a:solidFill>
                  <a:schemeClr val="tx1"/>
                </a:solidFill>
                <a:latin typeface="Arial" charset="0"/>
                <a:ea typeface="ＭＳ Ｐゴシック" pitchFamily="-112" charset="-128"/>
              </a:defRPr>
            </a:lvl9pPr>
          </a:lstStyle>
          <a:p>
            <a:pPr eaLnBrk="1" hangingPunct="1"/>
            <a:fld id="{8C1A7733-6763-47D4-8FB9-4284A93638C7}" type="slidenum">
              <a:rPr lang="en-US" sz="900"/>
              <a:pPr eaLnBrk="1" hangingPunct="1"/>
              <a:t>19</a:t>
            </a:fld>
            <a:endParaRPr lang="en-US" sz="900" dirty="0"/>
          </a:p>
        </p:txBody>
      </p:sp>
      <p:sp>
        <p:nvSpPr>
          <p:cNvPr id="256003" name="Rectangle 2"/>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256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00"/>
              </a:spcAft>
            </a:pPr>
            <a:r>
              <a:rPr lang="en-CA" b="1" dirty="0" smtClean="0"/>
              <a:t>Notas del Conferencista</a:t>
            </a:r>
          </a:p>
          <a:p>
            <a:pPr>
              <a:spcAft>
                <a:spcPts val="600"/>
              </a:spcAft>
            </a:pPr>
            <a:r>
              <a:rPr lang="es-MX" dirty="0" smtClean="0"/>
              <a:t>Presenta el caso a los participantes</a:t>
            </a:r>
            <a:r>
              <a:rPr lang="en-CA" dirty="0" smtClean="0"/>
              <a:t>.</a:t>
            </a:r>
            <a:endParaRPr lang="en-US" dirty="0"/>
          </a:p>
        </p:txBody>
      </p:sp>
    </p:spTree>
    <p:extLst>
      <p:ext uri="{BB962C8B-B14F-4D97-AF65-F5344CB8AC3E}">
        <p14:creationId xmlns:p14="http://schemas.microsoft.com/office/powerpoint/2010/main" val="2292225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s-MX" b="1" dirty="0" smtClean="0"/>
              <a:t>Notas del Conferencista</a:t>
            </a:r>
          </a:p>
          <a:p>
            <a:r>
              <a:rPr lang="es-MX" dirty="0" smtClean="0"/>
              <a:t>Por favor reconoce a los miembros del comité de desarrollo.</a:t>
            </a:r>
            <a:endParaRPr lang="es-MX" dirty="0"/>
          </a:p>
        </p:txBody>
      </p:sp>
      <p:sp>
        <p:nvSpPr>
          <p:cNvPr id="4" name="Slide Number Placeholder 3"/>
          <p:cNvSpPr>
            <a:spLocks noGrp="1"/>
          </p:cNvSpPr>
          <p:nvPr>
            <p:ph type="sldNum" sz="quarter" idx="10"/>
          </p:nvPr>
        </p:nvSpPr>
        <p:spPr/>
        <p:txBody>
          <a:bodyPr/>
          <a:lstStyle/>
          <a:p>
            <a:fld id="{8BCA9EC6-EB43-4B91-8739-FF238D89996B}" type="slidenum">
              <a:rPr lang="fr-CA" smtClean="0">
                <a:solidFill>
                  <a:prstClr val="black"/>
                </a:solidFill>
              </a:rPr>
              <a:pPr/>
              <a:t>2</a:t>
            </a:fld>
            <a:endParaRPr lang="fr-CA" dirty="0">
              <a:solidFill>
                <a:prstClr val="black"/>
              </a:solidFill>
            </a:endParaRPr>
          </a:p>
        </p:txBody>
      </p:sp>
    </p:spTree>
    <p:extLst>
      <p:ext uri="{BB962C8B-B14F-4D97-AF65-F5344CB8AC3E}">
        <p14:creationId xmlns:p14="http://schemas.microsoft.com/office/powerpoint/2010/main" val="22354571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6"/>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9197" eaLnBrk="0" hangingPunct="0">
              <a:defRPr sz="2300">
                <a:solidFill>
                  <a:schemeClr val="tx1"/>
                </a:solidFill>
                <a:latin typeface="Arial" pitchFamily="34" charset="0"/>
                <a:ea typeface="ＭＳ Ｐゴシック" pitchFamily="34" charset="-128"/>
              </a:defRPr>
            </a:lvl1pPr>
            <a:lvl2pPr marL="692144" indent="-266210" defTabSz="899197" eaLnBrk="0" hangingPunct="0">
              <a:defRPr sz="2300">
                <a:solidFill>
                  <a:schemeClr val="tx1"/>
                </a:solidFill>
                <a:latin typeface="Arial" pitchFamily="34" charset="0"/>
                <a:ea typeface="ＭＳ Ｐゴシック" pitchFamily="34" charset="-128"/>
              </a:defRPr>
            </a:lvl2pPr>
            <a:lvl3pPr marL="1064838" indent="-212968" defTabSz="899197" eaLnBrk="0" hangingPunct="0">
              <a:defRPr sz="2300">
                <a:solidFill>
                  <a:schemeClr val="tx1"/>
                </a:solidFill>
                <a:latin typeface="Arial" pitchFamily="34" charset="0"/>
                <a:ea typeface="ＭＳ Ｐゴシック" pitchFamily="34" charset="-128"/>
              </a:defRPr>
            </a:lvl3pPr>
            <a:lvl4pPr marL="1490773" indent="-212968" defTabSz="899197" eaLnBrk="0" hangingPunct="0">
              <a:defRPr sz="2300">
                <a:solidFill>
                  <a:schemeClr val="tx1"/>
                </a:solidFill>
                <a:latin typeface="Arial" pitchFamily="34" charset="0"/>
                <a:ea typeface="ＭＳ Ｐゴシック" pitchFamily="34" charset="-128"/>
              </a:defRPr>
            </a:lvl4pPr>
            <a:lvl5pPr marL="1916709" indent="-212968" defTabSz="899197" eaLnBrk="0" hangingPunct="0">
              <a:defRPr sz="2300">
                <a:solidFill>
                  <a:schemeClr val="tx1"/>
                </a:solidFill>
                <a:latin typeface="Arial" pitchFamily="34" charset="0"/>
                <a:ea typeface="ＭＳ Ｐゴシック" pitchFamily="34" charset="-128"/>
              </a:defRPr>
            </a:lvl5pPr>
            <a:lvl6pPr marL="2342644" indent="-212968" defTabSz="899197" eaLnBrk="0" fontAlgn="base" hangingPunct="0">
              <a:spcBef>
                <a:spcPct val="0"/>
              </a:spcBef>
              <a:spcAft>
                <a:spcPct val="0"/>
              </a:spcAft>
              <a:defRPr sz="2300">
                <a:solidFill>
                  <a:schemeClr val="tx1"/>
                </a:solidFill>
                <a:latin typeface="Arial" pitchFamily="34" charset="0"/>
                <a:ea typeface="ＭＳ Ｐゴシック" pitchFamily="34" charset="-128"/>
              </a:defRPr>
            </a:lvl6pPr>
            <a:lvl7pPr marL="2768580" indent="-212968" defTabSz="899197" eaLnBrk="0" fontAlgn="base" hangingPunct="0">
              <a:spcBef>
                <a:spcPct val="0"/>
              </a:spcBef>
              <a:spcAft>
                <a:spcPct val="0"/>
              </a:spcAft>
              <a:defRPr sz="2300">
                <a:solidFill>
                  <a:schemeClr val="tx1"/>
                </a:solidFill>
                <a:latin typeface="Arial" pitchFamily="34" charset="0"/>
                <a:ea typeface="ＭＳ Ｐゴシック" pitchFamily="34" charset="-128"/>
              </a:defRPr>
            </a:lvl7pPr>
            <a:lvl8pPr marL="3194514" indent="-212968" defTabSz="899197" eaLnBrk="0" fontAlgn="base" hangingPunct="0">
              <a:spcBef>
                <a:spcPct val="0"/>
              </a:spcBef>
              <a:spcAft>
                <a:spcPct val="0"/>
              </a:spcAft>
              <a:defRPr sz="2300">
                <a:solidFill>
                  <a:schemeClr val="tx1"/>
                </a:solidFill>
                <a:latin typeface="Arial" pitchFamily="34" charset="0"/>
                <a:ea typeface="ＭＳ Ｐゴシック" pitchFamily="34" charset="-128"/>
              </a:defRPr>
            </a:lvl8pPr>
            <a:lvl9pPr marL="3620450" indent="-212968" defTabSz="899197" eaLnBrk="0" fontAlgn="base" hangingPunct="0">
              <a:spcBef>
                <a:spcPct val="0"/>
              </a:spcBef>
              <a:spcAft>
                <a:spcPct val="0"/>
              </a:spcAft>
              <a:defRPr sz="2300">
                <a:solidFill>
                  <a:schemeClr val="tx1"/>
                </a:solidFill>
                <a:latin typeface="Arial" pitchFamily="34" charset="0"/>
                <a:ea typeface="ＭＳ Ｐゴシック" pitchFamily="34" charset="-128"/>
              </a:defRPr>
            </a:lvl9pPr>
          </a:lstStyle>
          <a:p>
            <a:pPr eaLnBrk="1" hangingPunct="1"/>
            <a:fld id="{884BDFBD-FECA-464D-93AC-A8F9A913D38B}" type="slidenum">
              <a:rPr lang="en-CA" sz="900">
                <a:solidFill>
                  <a:prstClr val="black"/>
                </a:solidFill>
              </a:rPr>
              <a:pPr eaLnBrk="1" hangingPunct="1"/>
              <a:t>20</a:t>
            </a:fld>
            <a:endParaRPr lang="en-CA" sz="900" dirty="0">
              <a:solidFill>
                <a:prstClr val="black"/>
              </a:solidFill>
            </a:endParaRPr>
          </a:p>
        </p:txBody>
      </p:sp>
      <p:sp>
        <p:nvSpPr>
          <p:cNvPr id="95235" name="Slide Number Placeholder 6"/>
          <p:cNvSpPr txBox="1">
            <a:spLocks noGrp="1"/>
          </p:cNvSpPr>
          <p:nvPr/>
        </p:nvSpPr>
        <p:spPr bwMode="auto">
          <a:xfrm>
            <a:off x="1" y="8773362"/>
            <a:ext cx="7008879" cy="461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49" tIns="45024" rIns="90049" bIns="45024" anchor="b"/>
          <a:lstStyle>
            <a:lvl1pPr defTabSz="930275" eaLnBrk="0" hangingPunct="0">
              <a:defRPr sz="2400">
                <a:solidFill>
                  <a:schemeClr val="tx1"/>
                </a:solidFill>
                <a:latin typeface="Arial" pitchFamily="34" charset="0"/>
                <a:ea typeface="ＭＳ Ｐゴシック" pitchFamily="34" charset="-128"/>
              </a:defRPr>
            </a:lvl1pPr>
            <a:lvl2pPr marL="742950" indent="-285750" defTabSz="930275" eaLnBrk="0" hangingPunct="0">
              <a:defRPr sz="2400">
                <a:solidFill>
                  <a:schemeClr val="tx1"/>
                </a:solidFill>
                <a:latin typeface="Arial" pitchFamily="34" charset="0"/>
                <a:ea typeface="ＭＳ Ｐゴシック" pitchFamily="34" charset="-128"/>
              </a:defRPr>
            </a:lvl2pPr>
            <a:lvl3pPr marL="1143000" indent="-228600" defTabSz="930275" eaLnBrk="0" hangingPunct="0">
              <a:defRPr sz="2400">
                <a:solidFill>
                  <a:schemeClr val="tx1"/>
                </a:solidFill>
                <a:latin typeface="Arial" pitchFamily="34" charset="0"/>
                <a:ea typeface="ＭＳ Ｐゴシック" pitchFamily="34" charset="-128"/>
              </a:defRPr>
            </a:lvl3pPr>
            <a:lvl4pPr marL="1600200" indent="-228600" defTabSz="930275" eaLnBrk="0" hangingPunct="0">
              <a:defRPr sz="2400">
                <a:solidFill>
                  <a:schemeClr val="tx1"/>
                </a:solidFill>
                <a:latin typeface="Arial" pitchFamily="34" charset="0"/>
                <a:ea typeface="ＭＳ Ｐゴシック" pitchFamily="34" charset="-128"/>
              </a:defRPr>
            </a:lvl4pPr>
            <a:lvl5pPr marL="2057400" indent="-228600" defTabSz="930275" eaLnBrk="0" hangingPunct="0">
              <a:defRPr sz="2400">
                <a:solidFill>
                  <a:schemeClr val="tx1"/>
                </a:solidFill>
                <a:latin typeface="Arial" pitchFamily="34" charset="0"/>
                <a:ea typeface="ＭＳ Ｐゴシック" pitchFamily="34" charset="-128"/>
              </a:defRPr>
            </a:lvl5pPr>
            <a:lvl6pPr marL="2514600" indent="-228600"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fld id="{7B010D6D-DF3A-46BE-8536-FE7619E6FAC3}" type="slidenum">
              <a:rPr lang="en-CA" sz="900">
                <a:solidFill>
                  <a:prstClr val="black"/>
                </a:solidFill>
              </a:rPr>
              <a:pPr algn="ctr" eaLnBrk="1" hangingPunct="1"/>
              <a:t>20</a:t>
            </a:fld>
            <a:endParaRPr lang="en-CA" sz="900" dirty="0">
              <a:solidFill>
                <a:prstClr val="black"/>
              </a:solidFill>
            </a:endParaRPr>
          </a:p>
        </p:txBody>
      </p:sp>
      <p:sp>
        <p:nvSpPr>
          <p:cNvPr id="95236" name="Rectangle 2"/>
          <p:cNvSpPr>
            <a:spLocks noGrp="1" noRot="1" noChangeAspect="1" noChangeArrowheads="1" noTextEdit="1"/>
          </p:cNvSpPr>
          <p:nvPr>
            <p:ph type="sldImg"/>
          </p:nvPr>
        </p:nvSpPr>
        <p:spPr bwMode="auto">
          <a:xfrm>
            <a:off x="1189038" y="692150"/>
            <a:ext cx="4632325" cy="3473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spcAft>
                <a:spcPts val="600"/>
              </a:spcAft>
            </a:pPr>
            <a:r>
              <a:rPr lang="en-GB" sz="1200" b="1" kern="1200" dirty="0" smtClean="0">
                <a:solidFill>
                  <a:schemeClr val="tx1"/>
                </a:solidFill>
                <a:latin typeface="+mn-lt"/>
                <a:ea typeface="+mn-ea"/>
                <a:cs typeface="+mn-cs"/>
              </a:rPr>
              <a:t>Notas del Conferencista</a:t>
            </a:r>
          </a:p>
          <a:p>
            <a:pPr eaLnBrk="1" hangingPunct="1">
              <a:spcBef>
                <a:spcPct val="0"/>
              </a:spcBef>
              <a:spcAft>
                <a:spcPts val="600"/>
              </a:spcAft>
            </a:pPr>
            <a:r>
              <a:rPr lang="es-MX" sz="1200" kern="1200" dirty="0" smtClean="0">
                <a:solidFill>
                  <a:schemeClr val="tx1"/>
                </a:solidFill>
                <a:latin typeface="+mn-lt"/>
                <a:ea typeface="+mn-ea"/>
                <a:cs typeface="+mn-cs"/>
              </a:rPr>
              <a:t>Haz la pregunta que aparece en esta slide para promover la discusión</a:t>
            </a:r>
            <a:r>
              <a:rPr lang="en-GB" sz="1200" kern="1200" baseline="0" dirty="0" smtClean="0">
                <a:solidFill>
                  <a:schemeClr val="tx1"/>
                </a:solidFill>
                <a:latin typeface="+mn-lt"/>
                <a:ea typeface="+mn-ea"/>
                <a:cs typeface="+mn-cs"/>
              </a:rPr>
              <a:t>.</a:t>
            </a:r>
            <a:endParaRPr lang="en-GB" sz="1200" kern="1200" dirty="0" smtClean="0">
              <a:solidFill>
                <a:schemeClr val="tx1"/>
              </a:solidFill>
              <a:latin typeface="+mn-lt"/>
              <a:ea typeface="+mn-ea"/>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6491" eaLnBrk="0" hangingPunct="0">
              <a:defRPr sz="2300">
                <a:solidFill>
                  <a:schemeClr val="tx1"/>
                </a:solidFill>
                <a:latin typeface="Arial" charset="0"/>
                <a:ea typeface="ＭＳ Ｐゴシック" pitchFamily="-112" charset="-128"/>
              </a:defRPr>
            </a:lvl1pPr>
            <a:lvl2pPr marL="702756" indent="-270291" defTabSz="456491" eaLnBrk="0" hangingPunct="0">
              <a:defRPr sz="2300">
                <a:solidFill>
                  <a:schemeClr val="tx1"/>
                </a:solidFill>
                <a:latin typeface="Arial" charset="0"/>
                <a:ea typeface="ＭＳ Ｐゴシック" pitchFamily="-112" charset="-128"/>
              </a:defRPr>
            </a:lvl2pPr>
            <a:lvl3pPr marL="1081164" indent="-216233" defTabSz="456491" eaLnBrk="0" hangingPunct="0">
              <a:defRPr sz="2300">
                <a:solidFill>
                  <a:schemeClr val="tx1"/>
                </a:solidFill>
                <a:latin typeface="Arial" charset="0"/>
                <a:ea typeface="ＭＳ Ｐゴシック" pitchFamily="-112" charset="-128"/>
              </a:defRPr>
            </a:lvl3pPr>
            <a:lvl4pPr marL="1513629" indent="-216233" defTabSz="456491" eaLnBrk="0" hangingPunct="0">
              <a:defRPr sz="2300">
                <a:solidFill>
                  <a:schemeClr val="tx1"/>
                </a:solidFill>
                <a:latin typeface="Arial" charset="0"/>
                <a:ea typeface="ＭＳ Ｐゴシック" pitchFamily="-112" charset="-128"/>
              </a:defRPr>
            </a:lvl4pPr>
            <a:lvl5pPr marL="1946095" indent="-216233" defTabSz="456491" eaLnBrk="0" hangingPunct="0">
              <a:defRPr sz="2300">
                <a:solidFill>
                  <a:schemeClr val="tx1"/>
                </a:solidFill>
                <a:latin typeface="Arial" charset="0"/>
                <a:ea typeface="ＭＳ Ｐゴシック" pitchFamily="-112" charset="-128"/>
              </a:defRPr>
            </a:lvl5pPr>
            <a:lvl6pPr marL="2378560" indent="-216233" defTabSz="456491" eaLnBrk="0" fontAlgn="base" hangingPunct="0">
              <a:spcBef>
                <a:spcPct val="0"/>
              </a:spcBef>
              <a:spcAft>
                <a:spcPct val="0"/>
              </a:spcAft>
              <a:defRPr sz="2300">
                <a:solidFill>
                  <a:schemeClr val="tx1"/>
                </a:solidFill>
                <a:latin typeface="Arial" charset="0"/>
                <a:ea typeface="ＭＳ Ｐゴシック" pitchFamily="-112" charset="-128"/>
              </a:defRPr>
            </a:lvl6pPr>
            <a:lvl7pPr marL="2811026" indent="-216233" defTabSz="456491" eaLnBrk="0" fontAlgn="base" hangingPunct="0">
              <a:spcBef>
                <a:spcPct val="0"/>
              </a:spcBef>
              <a:spcAft>
                <a:spcPct val="0"/>
              </a:spcAft>
              <a:defRPr sz="2300">
                <a:solidFill>
                  <a:schemeClr val="tx1"/>
                </a:solidFill>
                <a:latin typeface="Arial" charset="0"/>
                <a:ea typeface="ＭＳ Ｐゴシック" pitchFamily="-112" charset="-128"/>
              </a:defRPr>
            </a:lvl7pPr>
            <a:lvl8pPr marL="3243491" indent="-216233" defTabSz="456491" eaLnBrk="0" fontAlgn="base" hangingPunct="0">
              <a:spcBef>
                <a:spcPct val="0"/>
              </a:spcBef>
              <a:spcAft>
                <a:spcPct val="0"/>
              </a:spcAft>
              <a:defRPr sz="2300">
                <a:solidFill>
                  <a:schemeClr val="tx1"/>
                </a:solidFill>
                <a:latin typeface="Arial" charset="0"/>
                <a:ea typeface="ＭＳ Ｐゴシック" pitchFamily="-112" charset="-128"/>
              </a:defRPr>
            </a:lvl8pPr>
            <a:lvl9pPr marL="3675957" indent="-216233" defTabSz="456491" eaLnBrk="0" fontAlgn="base" hangingPunct="0">
              <a:spcBef>
                <a:spcPct val="0"/>
              </a:spcBef>
              <a:spcAft>
                <a:spcPct val="0"/>
              </a:spcAft>
              <a:defRPr sz="2300">
                <a:solidFill>
                  <a:schemeClr val="tx1"/>
                </a:solidFill>
                <a:latin typeface="Arial" charset="0"/>
                <a:ea typeface="ＭＳ Ｐゴシック" pitchFamily="-112" charset="-128"/>
              </a:defRPr>
            </a:lvl9pPr>
          </a:lstStyle>
          <a:p>
            <a:pPr eaLnBrk="1" hangingPunct="1"/>
            <a:fld id="{8C1A7733-6763-47D4-8FB9-4284A93638C7}" type="slidenum">
              <a:rPr lang="en-US" sz="900"/>
              <a:pPr eaLnBrk="1" hangingPunct="1"/>
              <a:t>21</a:t>
            </a:fld>
            <a:endParaRPr lang="en-US" sz="900" dirty="0"/>
          </a:p>
        </p:txBody>
      </p:sp>
      <p:sp>
        <p:nvSpPr>
          <p:cNvPr id="256003" name="Rectangle 2"/>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256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00"/>
              </a:spcAft>
            </a:pPr>
            <a:r>
              <a:rPr lang="en-CA" b="1" dirty="0" smtClean="0"/>
              <a:t>Notas del Conferencista</a:t>
            </a:r>
          </a:p>
          <a:p>
            <a:pPr>
              <a:spcAft>
                <a:spcPts val="600"/>
              </a:spcAft>
            </a:pPr>
            <a:r>
              <a:rPr lang="es-MX" dirty="0" smtClean="0"/>
              <a:t>Presenta el caso a los participantes</a:t>
            </a:r>
            <a:r>
              <a:rPr lang="en-CA" dirty="0" smtClean="0"/>
              <a:t>.</a:t>
            </a:r>
            <a:endParaRPr lang="en-US" dirty="0" smtClean="0"/>
          </a:p>
          <a:p>
            <a:pPr>
              <a:spcBef>
                <a:spcPct val="0"/>
              </a:spcBef>
            </a:pPr>
            <a:endParaRPr lang="en-US" dirty="0" smtClean="0">
              <a:latin typeface="Arial" charset="0"/>
            </a:endParaRPr>
          </a:p>
        </p:txBody>
      </p:sp>
    </p:spTree>
    <p:extLst>
      <p:ext uri="{BB962C8B-B14F-4D97-AF65-F5344CB8AC3E}">
        <p14:creationId xmlns:p14="http://schemas.microsoft.com/office/powerpoint/2010/main" val="32999090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6"/>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9197" eaLnBrk="0" hangingPunct="0">
              <a:defRPr sz="2300">
                <a:solidFill>
                  <a:schemeClr val="tx1"/>
                </a:solidFill>
                <a:latin typeface="Arial" pitchFamily="34" charset="0"/>
                <a:ea typeface="ＭＳ Ｐゴシック" pitchFamily="34" charset="-128"/>
              </a:defRPr>
            </a:lvl1pPr>
            <a:lvl2pPr marL="692144" indent="-266210" defTabSz="899197" eaLnBrk="0" hangingPunct="0">
              <a:defRPr sz="2300">
                <a:solidFill>
                  <a:schemeClr val="tx1"/>
                </a:solidFill>
                <a:latin typeface="Arial" pitchFamily="34" charset="0"/>
                <a:ea typeface="ＭＳ Ｐゴシック" pitchFamily="34" charset="-128"/>
              </a:defRPr>
            </a:lvl2pPr>
            <a:lvl3pPr marL="1064838" indent="-212968" defTabSz="899197" eaLnBrk="0" hangingPunct="0">
              <a:defRPr sz="2300">
                <a:solidFill>
                  <a:schemeClr val="tx1"/>
                </a:solidFill>
                <a:latin typeface="Arial" pitchFamily="34" charset="0"/>
                <a:ea typeface="ＭＳ Ｐゴシック" pitchFamily="34" charset="-128"/>
              </a:defRPr>
            </a:lvl3pPr>
            <a:lvl4pPr marL="1490773" indent="-212968" defTabSz="899197" eaLnBrk="0" hangingPunct="0">
              <a:defRPr sz="2300">
                <a:solidFill>
                  <a:schemeClr val="tx1"/>
                </a:solidFill>
                <a:latin typeface="Arial" pitchFamily="34" charset="0"/>
                <a:ea typeface="ＭＳ Ｐゴシック" pitchFamily="34" charset="-128"/>
              </a:defRPr>
            </a:lvl4pPr>
            <a:lvl5pPr marL="1916709" indent="-212968" defTabSz="899197" eaLnBrk="0" hangingPunct="0">
              <a:defRPr sz="2300">
                <a:solidFill>
                  <a:schemeClr val="tx1"/>
                </a:solidFill>
                <a:latin typeface="Arial" pitchFamily="34" charset="0"/>
                <a:ea typeface="ＭＳ Ｐゴシック" pitchFamily="34" charset="-128"/>
              </a:defRPr>
            </a:lvl5pPr>
            <a:lvl6pPr marL="2342644" indent="-212968" defTabSz="899197" eaLnBrk="0" fontAlgn="base" hangingPunct="0">
              <a:spcBef>
                <a:spcPct val="0"/>
              </a:spcBef>
              <a:spcAft>
                <a:spcPct val="0"/>
              </a:spcAft>
              <a:defRPr sz="2300">
                <a:solidFill>
                  <a:schemeClr val="tx1"/>
                </a:solidFill>
                <a:latin typeface="Arial" pitchFamily="34" charset="0"/>
                <a:ea typeface="ＭＳ Ｐゴシック" pitchFamily="34" charset="-128"/>
              </a:defRPr>
            </a:lvl6pPr>
            <a:lvl7pPr marL="2768580" indent="-212968" defTabSz="899197" eaLnBrk="0" fontAlgn="base" hangingPunct="0">
              <a:spcBef>
                <a:spcPct val="0"/>
              </a:spcBef>
              <a:spcAft>
                <a:spcPct val="0"/>
              </a:spcAft>
              <a:defRPr sz="2300">
                <a:solidFill>
                  <a:schemeClr val="tx1"/>
                </a:solidFill>
                <a:latin typeface="Arial" pitchFamily="34" charset="0"/>
                <a:ea typeface="ＭＳ Ｐゴシック" pitchFamily="34" charset="-128"/>
              </a:defRPr>
            </a:lvl7pPr>
            <a:lvl8pPr marL="3194514" indent="-212968" defTabSz="899197" eaLnBrk="0" fontAlgn="base" hangingPunct="0">
              <a:spcBef>
                <a:spcPct val="0"/>
              </a:spcBef>
              <a:spcAft>
                <a:spcPct val="0"/>
              </a:spcAft>
              <a:defRPr sz="2300">
                <a:solidFill>
                  <a:schemeClr val="tx1"/>
                </a:solidFill>
                <a:latin typeface="Arial" pitchFamily="34" charset="0"/>
                <a:ea typeface="ＭＳ Ｐゴシック" pitchFamily="34" charset="-128"/>
              </a:defRPr>
            </a:lvl8pPr>
            <a:lvl9pPr marL="3620450" indent="-212968" defTabSz="899197" eaLnBrk="0" fontAlgn="base" hangingPunct="0">
              <a:spcBef>
                <a:spcPct val="0"/>
              </a:spcBef>
              <a:spcAft>
                <a:spcPct val="0"/>
              </a:spcAft>
              <a:defRPr sz="2300">
                <a:solidFill>
                  <a:schemeClr val="tx1"/>
                </a:solidFill>
                <a:latin typeface="Arial" pitchFamily="34" charset="0"/>
                <a:ea typeface="ＭＳ Ｐゴシック" pitchFamily="34" charset="-128"/>
              </a:defRPr>
            </a:lvl9pPr>
          </a:lstStyle>
          <a:p>
            <a:pPr eaLnBrk="1" hangingPunct="1"/>
            <a:fld id="{884BDFBD-FECA-464D-93AC-A8F9A913D38B}" type="slidenum">
              <a:rPr lang="en-CA" sz="900">
                <a:solidFill>
                  <a:prstClr val="black"/>
                </a:solidFill>
              </a:rPr>
              <a:pPr eaLnBrk="1" hangingPunct="1"/>
              <a:t>22</a:t>
            </a:fld>
            <a:endParaRPr lang="en-CA" sz="900" dirty="0">
              <a:solidFill>
                <a:prstClr val="black"/>
              </a:solidFill>
            </a:endParaRPr>
          </a:p>
        </p:txBody>
      </p:sp>
      <p:sp>
        <p:nvSpPr>
          <p:cNvPr id="95235" name="Slide Number Placeholder 6"/>
          <p:cNvSpPr txBox="1">
            <a:spLocks noGrp="1"/>
          </p:cNvSpPr>
          <p:nvPr/>
        </p:nvSpPr>
        <p:spPr bwMode="auto">
          <a:xfrm>
            <a:off x="1" y="8773362"/>
            <a:ext cx="7008879" cy="461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49" tIns="45024" rIns="90049" bIns="45024" anchor="b"/>
          <a:lstStyle>
            <a:lvl1pPr defTabSz="930275" eaLnBrk="0" hangingPunct="0">
              <a:defRPr sz="2400">
                <a:solidFill>
                  <a:schemeClr val="tx1"/>
                </a:solidFill>
                <a:latin typeface="Arial" pitchFamily="34" charset="0"/>
                <a:ea typeface="ＭＳ Ｐゴシック" pitchFamily="34" charset="-128"/>
              </a:defRPr>
            </a:lvl1pPr>
            <a:lvl2pPr marL="742950" indent="-285750" defTabSz="930275" eaLnBrk="0" hangingPunct="0">
              <a:defRPr sz="2400">
                <a:solidFill>
                  <a:schemeClr val="tx1"/>
                </a:solidFill>
                <a:latin typeface="Arial" pitchFamily="34" charset="0"/>
                <a:ea typeface="ＭＳ Ｐゴシック" pitchFamily="34" charset="-128"/>
              </a:defRPr>
            </a:lvl2pPr>
            <a:lvl3pPr marL="1143000" indent="-228600" defTabSz="930275" eaLnBrk="0" hangingPunct="0">
              <a:defRPr sz="2400">
                <a:solidFill>
                  <a:schemeClr val="tx1"/>
                </a:solidFill>
                <a:latin typeface="Arial" pitchFamily="34" charset="0"/>
                <a:ea typeface="ＭＳ Ｐゴシック" pitchFamily="34" charset="-128"/>
              </a:defRPr>
            </a:lvl3pPr>
            <a:lvl4pPr marL="1600200" indent="-228600" defTabSz="930275" eaLnBrk="0" hangingPunct="0">
              <a:defRPr sz="2400">
                <a:solidFill>
                  <a:schemeClr val="tx1"/>
                </a:solidFill>
                <a:latin typeface="Arial" pitchFamily="34" charset="0"/>
                <a:ea typeface="ＭＳ Ｐゴシック" pitchFamily="34" charset="-128"/>
              </a:defRPr>
            </a:lvl4pPr>
            <a:lvl5pPr marL="2057400" indent="-228600" defTabSz="930275" eaLnBrk="0" hangingPunct="0">
              <a:defRPr sz="2400">
                <a:solidFill>
                  <a:schemeClr val="tx1"/>
                </a:solidFill>
                <a:latin typeface="Arial" pitchFamily="34" charset="0"/>
                <a:ea typeface="ＭＳ Ｐゴシック" pitchFamily="34" charset="-128"/>
              </a:defRPr>
            </a:lvl5pPr>
            <a:lvl6pPr marL="2514600" indent="-228600"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fld id="{7B010D6D-DF3A-46BE-8536-FE7619E6FAC3}" type="slidenum">
              <a:rPr lang="en-CA" sz="900">
                <a:solidFill>
                  <a:prstClr val="black"/>
                </a:solidFill>
              </a:rPr>
              <a:pPr algn="ctr" eaLnBrk="1" hangingPunct="1"/>
              <a:t>22</a:t>
            </a:fld>
            <a:endParaRPr lang="en-CA" sz="900" dirty="0">
              <a:solidFill>
                <a:prstClr val="black"/>
              </a:solidFill>
            </a:endParaRPr>
          </a:p>
        </p:txBody>
      </p:sp>
      <p:sp>
        <p:nvSpPr>
          <p:cNvPr id="95236" name="Rectangle 2"/>
          <p:cNvSpPr>
            <a:spLocks noGrp="1" noRot="1" noChangeAspect="1" noChangeArrowheads="1" noTextEdit="1"/>
          </p:cNvSpPr>
          <p:nvPr>
            <p:ph type="sldImg"/>
          </p:nvPr>
        </p:nvSpPr>
        <p:spPr bwMode="auto">
          <a:xfrm>
            <a:off x="1189038" y="692150"/>
            <a:ext cx="4632325" cy="3473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spcAft>
                <a:spcPts val="600"/>
              </a:spcAft>
            </a:pPr>
            <a:r>
              <a:rPr lang="en-GB" sz="1200" b="1" kern="1200" dirty="0" smtClean="0">
                <a:solidFill>
                  <a:schemeClr val="tx1"/>
                </a:solidFill>
                <a:latin typeface="+mn-lt"/>
                <a:ea typeface="+mn-ea"/>
                <a:cs typeface="+mn-cs"/>
              </a:rPr>
              <a:t>Notas del Conferencista</a:t>
            </a:r>
          </a:p>
          <a:p>
            <a:pPr eaLnBrk="1" hangingPunct="1">
              <a:spcBef>
                <a:spcPct val="0"/>
              </a:spcBef>
              <a:spcAft>
                <a:spcPts val="600"/>
              </a:spcAft>
            </a:pPr>
            <a:r>
              <a:rPr lang="es-MX" sz="1200" kern="1200" dirty="0" smtClean="0">
                <a:solidFill>
                  <a:schemeClr val="tx1"/>
                </a:solidFill>
                <a:latin typeface="+mn-lt"/>
                <a:ea typeface="+mn-ea"/>
                <a:cs typeface="+mn-cs"/>
              </a:rPr>
              <a:t>Haz la pregunta que aparece en esta slide para promover la discusión</a:t>
            </a:r>
            <a:r>
              <a:rPr lang="en-GB" sz="1200" kern="1200" baseline="0" dirty="0" smtClean="0">
                <a:solidFill>
                  <a:schemeClr val="tx1"/>
                </a:solidFill>
                <a:latin typeface="+mn-lt"/>
                <a:ea typeface="+mn-ea"/>
                <a:cs typeface="+mn-cs"/>
              </a:rPr>
              <a:t>.</a:t>
            </a:r>
            <a:endParaRPr lang="en-GB" sz="1200" kern="1200" dirty="0" smtClean="0">
              <a:solidFill>
                <a:schemeClr val="tx1"/>
              </a:solidFill>
              <a:latin typeface="+mn-lt"/>
              <a:ea typeface="+mn-ea"/>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s-MX" b="1" dirty="0" smtClean="0"/>
              <a:t>Notas del Conferencista</a:t>
            </a:r>
          </a:p>
          <a:p>
            <a:pPr>
              <a:spcAft>
                <a:spcPts val="600"/>
              </a:spcAft>
            </a:pPr>
            <a:r>
              <a:rPr lang="es-MX" dirty="0" smtClean="0"/>
              <a:t>Presenta el caso a los participantes.</a:t>
            </a:r>
          </a:p>
          <a:p>
            <a:pPr>
              <a:spcAft>
                <a:spcPts val="600"/>
              </a:spcAft>
            </a:pPr>
            <a:r>
              <a:rPr lang="es-MX" dirty="0" smtClean="0"/>
              <a:t>Recuerda que es importante discutir si el paciente tiene un trastorno depresivo mayor y/o si algunos síntomas de la depresión están relacionados con el dolor.</a:t>
            </a:r>
          </a:p>
          <a:p>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pPr/>
              <a:t>23</a:t>
            </a:fld>
            <a:endParaRPr lang="en-CA" dirty="0"/>
          </a:p>
        </p:txBody>
      </p:sp>
    </p:spTree>
    <p:extLst>
      <p:ext uri="{BB962C8B-B14F-4D97-AF65-F5344CB8AC3E}">
        <p14:creationId xmlns:p14="http://schemas.microsoft.com/office/powerpoint/2010/main" val="40853196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6"/>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9197" eaLnBrk="0" hangingPunct="0">
              <a:defRPr sz="2300">
                <a:solidFill>
                  <a:schemeClr val="tx1"/>
                </a:solidFill>
                <a:latin typeface="Arial" pitchFamily="34" charset="0"/>
                <a:ea typeface="ＭＳ Ｐゴシック" pitchFamily="34" charset="-128"/>
              </a:defRPr>
            </a:lvl1pPr>
            <a:lvl2pPr marL="692144" indent="-266210" defTabSz="899197" eaLnBrk="0" hangingPunct="0">
              <a:defRPr sz="2300">
                <a:solidFill>
                  <a:schemeClr val="tx1"/>
                </a:solidFill>
                <a:latin typeface="Arial" pitchFamily="34" charset="0"/>
                <a:ea typeface="ＭＳ Ｐゴシック" pitchFamily="34" charset="-128"/>
              </a:defRPr>
            </a:lvl2pPr>
            <a:lvl3pPr marL="1064838" indent="-212968" defTabSz="899197" eaLnBrk="0" hangingPunct="0">
              <a:defRPr sz="2300">
                <a:solidFill>
                  <a:schemeClr val="tx1"/>
                </a:solidFill>
                <a:latin typeface="Arial" pitchFamily="34" charset="0"/>
                <a:ea typeface="ＭＳ Ｐゴシック" pitchFamily="34" charset="-128"/>
              </a:defRPr>
            </a:lvl3pPr>
            <a:lvl4pPr marL="1490773" indent="-212968" defTabSz="899197" eaLnBrk="0" hangingPunct="0">
              <a:defRPr sz="2300">
                <a:solidFill>
                  <a:schemeClr val="tx1"/>
                </a:solidFill>
                <a:latin typeface="Arial" pitchFamily="34" charset="0"/>
                <a:ea typeface="ＭＳ Ｐゴシック" pitchFamily="34" charset="-128"/>
              </a:defRPr>
            </a:lvl4pPr>
            <a:lvl5pPr marL="1916709" indent="-212968" defTabSz="899197" eaLnBrk="0" hangingPunct="0">
              <a:defRPr sz="2300">
                <a:solidFill>
                  <a:schemeClr val="tx1"/>
                </a:solidFill>
                <a:latin typeface="Arial" pitchFamily="34" charset="0"/>
                <a:ea typeface="ＭＳ Ｐゴシック" pitchFamily="34" charset="-128"/>
              </a:defRPr>
            </a:lvl5pPr>
            <a:lvl6pPr marL="2342644" indent="-212968" defTabSz="899197" eaLnBrk="0" fontAlgn="base" hangingPunct="0">
              <a:spcBef>
                <a:spcPct val="0"/>
              </a:spcBef>
              <a:spcAft>
                <a:spcPct val="0"/>
              </a:spcAft>
              <a:defRPr sz="2300">
                <a:solidFill>
                  <a:schemeClr val="tx1"/>
                </a:solidFill>
                <a:latin typeface="Arial" pitchFamily="34" charset="0"/>
                <a:ea typeface="ＭＳ Ｐゴシック" pitchFamily="34" charset="-128"/>
              </a:defRPr>
            </a:lvl6pPr>
            <a:lvl7pPr marL="2768580" indent="-212968" defTabSz="899197" eaLnBrk="0" fontAlgn="base" hangingPunct="0">
              <a:spcBef>
                <a:spcPct val="0"/>
              </a:spcBef>
              <a:spcAft>
                <a:spcPct val="0"/>
              </a:spcAft>
              <a:defRPr sz="2300">
                <a:solidFill>
                  <a:schemeClr val="tx1"/>
                </a:solidFill>
                <a:latin typeface="Arial" pitchFamily="34" charset="0"/>
                <a:ea typeface="ＭＳ Ｐゴシック" pitchFamily="34" charset="-128"/>
              </a:defRPr>
            </a:lvl7pPr>
            <a:lvl8pPr marL="3194514" indent="-212968" defTabSz="899197" eaLnBrk="0" fontAlgn="base" hangingPunct="0">
              <a:spcBef>
                <a:spcPct val="0"/>
              </a:spcBef>
              <a:spcAft>
                <a:spcPct val="0"/>
              </a:spcAft>
              <a:defRPr sz="2300">
                <a:solidFill>
                  <a:schemeClr val="tx1"/>
                </a:solidFill>
                <a:latin typeface="Arial" pitchFamily="34" charset="0"/>
                <a:ea typeface="ＭＳ Ｐゴシック" pitchFamily="34" charset="-128"/>
              </a:defRPr>
            </a:lvl8pPr>
            <a:lvl9pPr marL="3620450" indent="-212968" defTabSz="899197" eaLnBrk="0" fontAlgn="base" hangingPunct="0">
              <a:spcBef>
                <a:spcPct val="0"/>
              </a:spcBef>
              <a:spcAft>
                <a:spcPct val="0"/>
              </a:spcAft>
              <a:defRPr sz="2300">
                <a:solidFill>
                  <a:schemeClr val="tx1"/>
                </a:solidFill>
                <a:latin typeface="Arial" pitchFamily="34" charset="0"/>
                <a:ea typeface="ＭＳ Ｐゴシック" pitchFamily="34" charset="-128"/>
              </a:defRPr>
            </a:lvl9pPr>
          </a:lstStyle>
          <a:p>
            <a:pPr eaLnBrk="1" hangingPunct="1"/>
            <a:fld id="{884BDFBD-FECA-464D-93AC-A8F9A913D38B}" type="slidenum">
              <a:rPr lang="en-CA" sz="900">
                <a:solidFill>
                  <a:prstClr val="black"/>
                </a:solidFill>
              </a:rPr>
              <a:pPr eaLnBrk="1" hangingPunct="1"/>
              <a:t>24</a:t>
            </a:fld>
            <a:endParaRPr lang="en-CA" sz="900" dirty="0">
              <a:solidFill>
                <a:prstClr val="black"/>
              </a:solidFill>
            </a:endParaRPr>
          </a:p>
        </p:txBody>
      </p:sp>
      <p:sp>
        <p:nvSpPr>
          <p:cNvPr id="95235" name="Slide Number Placeholder 6"/>
          <p:cNvSpPr txBox="1">
            <a:spLocks noGrp="1"/>
          </p:cNvSpPr>
          <p:nvPr/>
        </p:nvSpPr>
        <p:spPr bwMode="auto">
          <a:xfrm>
            <a:off x="1" y="8773362"/>
            <a:ext cx="7008879" cy="461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49" tIns="45024" rIns="90049" bIns="45024" anchor="b"/>
          <a:lstStyle>
            <a:lvl1pPr defTabSz="930275" eaLnBrk="0" hangingPunct="0">
              <a:defRPr sz="2400">
                <a:solidFill>
                  <a:schemeClr val="tx1"/>
                </a:solidFill>
                <a:latin typeface="Arial" pitchFamily="34" charset="0"/>
                <a:ea typeface="ＭＳ Ｐゴシック" pitchFamily="34" charset="-128"/>
              </a:defRPr>
            </a:lvl1pPr>
            <a:lvl2pPr marL="742950" indent="-285750" defTabSz="930275" eaLnBrk="0" hangingPunct="0">
              <a:defRPr sz="2400">
                <a:solidFill>
                  <a:schemeClr val="tx1"/>
                </a:solidFill>
                <a:latin typeface="Arial" pitchFamily="34" charset="0"/>
                <a:ea typeface="ＭＳ Ｐゴシック" pitchFamily="34" charset="-128"/>
              </a:defRPr>
            </a:lvl2pPr>
            <a:lvl3pPr marL="1143000" indent="-228600" defTabSz="930275" eaLnBrk="0" hangingPunct="0">
              <a:defRPr sz="2400">
                <a:solidFill>
                  <a:schemeClr val="tx1"/>
                </a:solidFill>
                <a:latin typeface="Arial" pitchFamily="34" charset="0"/>
                <a:ea typeface="ＭＳ Ｐゴシック" pitchFamily="34" charset="-128"/>
              </a:defRPr>
            </a:lvl3pPr>
            <a:lvl4pPr marL="1600200" indent="-228600" defTabSz="930275" eaLnBrk="0" hangingPunct="0">
              <a:defRPr sz="2400">
                <a:solidFill>
                  <a:schemeClr val="tx1"/>
                </a:solidFill>
                <a:latin typeface="Arial" pitchFamily="34" charset="0"/>
                <a:ea typeface="ＭＳ Ｐゴシック" pitchFamily="34" charset="-128"/>
              </a:defRPr>
            </a:lvl4pPr>
            <a:lvl5pPr marL="2057400" indent="-228600" defTabSz="930275" eaLnBrk="0" hangingPunct="0">
              <a:defRPr sz="2400">
                <a:solidFill>
                  <a:schemeClr val="tx1"/>
                </a:solidFill>
                <a:latin typeface="Arial" pitchFamily="34" charset="0"/>
                <a:ea typeface="ＭＳ Ｐゴシック" pitchFamily="34" charset="-128"/>
              </a:defRPr>
            </a:lvl5pPr>
            <a:lvl6pPr marL="2514600" indent="-228600"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fld id="{7B010D6D-DF3A-46BE-8536-FE7619E6FAC3}" type="slidenum">
              <a:rPr lang="en-CA" sz="900">
                <a:solidFill>
                  <a:prstClr val="black"/>
                </a:solidFill>
              </a:rPr>
              <a:pPr algn="ctr" eaLnBrk="1" hangingPunct="1"/>
              <a:t>24</a:t>
            </a:fld>
            <a:endParaRPr lang="en-CA" sz="900" dirty="0">
              <a:solidFill>
                <a:prstClr val="black"/>
              </a:solidFill>
            </a:endParaRPr>
          </a:p>
        </p:txBody>
      </p:sp>
      <p:sp>
        <p:nvSpPr>
          <p:cNvPr id="95236" name="Rectangle 2"/>
          <p:cNvSpPr>
            <a:spLocks noGrp="1" noRot="1" noChangeAspect="1" noChangeArrowheads="1" noTextEdit="1"/>
          </p:cNvSpPr>
          <p:nvPr>
            <p:ph type="sldImg"/>
          </p:nvPr>
        </p:nvSpPr>
        <p:spPr bwMode="auto">
          <a:xfrm>
            <a:off x="1189038" y="692150"/>
            <a:ext cx="4632325" cy="3473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spcAft>
                <a:spcPts val="600"/>
              </a:spcAft>
            </a:pPr>
            <a:r>
              <a:rPr lang="en-GB" sz="1200" b="1" kern="1200" dirty="0" smtClean="0">
                <a:solidFill>
                  <a:schemeClr val="tx1"/>
                </a:solidFill>
                <a:latin typeface="+mn-lt"/>
                <a:ea typeface="+mn-ea"/>
                <a:cs typeface="+mn-cs"/>
              </a:rPr>
              <a:t>Notas del Conferencista</a:t>
            </a:r>
          </a:p>
          <a:p>
            <a:pPr eaLnBrk="1" hangingPunct="1">
              <a:spcBef>
                <a:spcPct val="0"/>
              </a:spcBef>
              <a:spcAft>
                <a:spcPts val="600"/>
              </a:spcAft>
            </a:pPr>
            <a:r>
              <a:rPr lang="es-MX" sz="1200" kern="1200" dirty="0" smtClean="0">
                <a:solidFill>
                  <a:schemeClr val="tx1"/>
                </a:solidFill>
                <a:latin typeface="+mn-lt"/>
                <a:ea typeface="+mn-ea"/>
                <a:cs typeface="+mn-cs"/>
              </a:rPr>
              <a:t>Haz las preguntas que aparecen en esta slide para promover la discusión</a:t>
            </a:r>
            <a:r>
              <a:rPr lang="en-GB" sz="1200" kern="1200" baseline="0" dirty="0" smtClean="0">
                <a:solidFill>
                  <a:schemeClr val="tx1"/>
                </a:solidFill>
                <a:latin typeface="+mn-lt"/>
                <a:ea typeface="+mn-ea"/>
                <a:cs typeface="+mn-cs"/>
              </a:rPr>
              <a:t>.</a:t>
            </a:r>
            <a:endParaRPr lang="en-GB" sz="1200" kern="1200" dirty="0" smtClean="0">
              <a:solidFill>
                <a:schemeClr val="tx1"/>
              </a:solidFill>
              <a:latin typeface="+mn-lt"/>
              <a:ea typeface="+mn-ea"/>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CA" b="1" dirty="0" smtClean="0"/>
              <a:t>Notas del Conferencista</a:t>
            </a:r>
          </a:p>
          <a:p>
            <a:pPr>
              <a:spcAft>
                <a:spcPts val="600"/>
              </a:spcAft>
            </a:pPr>
            <a:r>
              <a:rPr lang="es-MX" dirty="0" smtClean="0"/>
              <a:t>Presenta el caso a los participantes</a:t>
            </a:r>
            <a:r>
              <a:rPr lang="en-CA" dirty="0" smtClean="0"/>
              <a:t>.</a:t>
            </a:r>
            <a:endParaRPr lang="en-US" dirty="0"/>
          </a:p>
        </p:txBody>
      </p:sp>
      <p:sp>
        <p:nvSpPr>
          <p:cNvPr id="4" name="Slide Number Placeholder 3"/>
          <p:cNvSpPr>
            <a:spLocks noGrp="1"/>
          </p:cNvSpPr>
          <p:nvPr>
            <p:ph type="sldNum" sz="quarter" idx="10"/>
          </p:nvPr>
        </p:nvSpPr>
        <p:spPr/>
        <p:txBody>
          <a:bodyPr/>
          <a:lstStyle/>
          <a:p>
            <a:fld id="{328969E1-F53B-4F37-BFBF-99D8B1A83589}" type="slidenum">
              <a:rPr lang="en-CA" smtClean="0"/>
              <a:pPr/>
              <a:t>25</a:t>
            </a:fld>
            <a:endParaRPr lang="en-CA" dirty="0"/>
          </a:p>
        </p:txBody>
      </p:sp>
    </p:spTree>
    <p:extLst>
      <p:ext uri="{BB962C8B-B14F-4D97-AF65-F5344CB8AC3E}">
        <p14:creationId xmlns:p14="http://schemas.microsoft.com/office/powerpoint/2010/main" val="4524949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26</a:t>
            </a:fld>
            <a:endParaRPr lang="en-CA" dirty="0">
              <a:solidFill>
                <a:prstClr val="black"/>
              </a:solidFill>
            </a:endParaRPr>
          </a:p>
        </p:txBody>
      </p:sp>
    </p:spTree>
    <p:extLst>
      <p:ext uri="{BB962C8B-B14F-4D97-AF65-F5344CB8AC3E}">
        <p14:creationId xmlns:p14="http://schemas.microsoft.com/office/powerpoint/2010/main" val="36816037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TextEdit="1"/>
          </p:cNvSpPr>
          <p:nvPr>
            <p:ph type="sldImg"/>
          </p:nvPr>
        </p:nvSpPr>
        <p:spPr>
          <a:ln/>
        </p:spPr>
      </p:sp>
      <p:sp>
        <p:nvSpPr>
          <p:cNvPr id="58371" name="Rectangle 3"/>
          <p:cNvSpPr>
            <a:spLocks noGrp="1"/>
          </p:cNvSpPr>
          <p:nvPr>
            <p:ph type="body" idx="1"/>
          </p:nvPr>
        </p:nvSpPr>
        <p:spPr>
          <a:xfrm>
            <a:off x="120824" y="4257997"/>
            <a:ext cx="6768752" cy="4285373"/>
          </a:xfrm>
          <a:noFill/>
          <a:ln/>
        </p:spPr>
        <p:txBody>
          <a:bodyPr/>
          <a:lstStyle/>
          <a:p>
            <a:pPr>
              <a:spcAft>
                <a:spcPts val="600"/>
              </a:spcAft>
            </a:pPr>
            <a:r>
              <a:rPr lang="es-MX" b="1" dirty="0" smtClean="0"/>
              <a:t>Notas del Conferencista</a:t>
            </a:r>
          </a:p>
          <a:p>
            <a:pPr>
              <a:spcAft>
                <a:spcPts val="600"/>
              </a:spcAft>
            </a:pPr>
            <a:r>
              <a:rPr lang="es-MX" dirty="0" smtClean="0"/>
              <a:t>Sra. LBP es una mujer de 56-años de edad casada que era maestra en la escuela de la localidad. Ha estado experimentando dolor de espalda baja durante los últimos 3 años.</a:t>
            </a:r>
          </a:p>
          <a:p>
            <a:pPr>
              <a:spcAft>
                <a:spcPts val="600"/>
              </a:spcAft>
            </a:pPr>
            <a:r>
              <a:rPr lang="es-MX" dirty="0" smtClean="0"/>
              <a:t>Actualmente, la intensidad de su dolor es entre 5 y 6 en EVA, lo cual indica dolor moderado. Ella describe su dolor como tensión en la región baja de su espalda, aunque hay cierta irradiación hacia el área glútea izquierda. Dice que experimenta más dolor cuando está sentada; siente menos dolor cuando se está moviendo. Sin embargo, pasa todo el tiempo en casa y no ha trabajado en los últimos años. Se queja de que siempre está de mal humor, tiene pobre apetito, y no puede dormir bien. Ha estado experimentando dolor por tanto tiempo sin ninguna tregua que empieza a temer que tenga una enfermedad peligrosa en la columna. Teme que nadie pueda ayudarla y que tenga que vivir con el dolor. </a:t>
            </a:r>
          </a:p>
          <a:p>
            <a:pPr>
              <a:spcAft>
                <a:spcPts val="600"/>
              </a:spcAft>
            </a:pPr>
            <a:r>
              <a:rPr lang="es-MX" b="1" dirty="0" smtClean="0"/>
              <a:t>Información Adicional</a:t>
            </a:r>
          </a:p>
          <a:p>
            <a:pPr>
              <a:spcAft>
                <a:spcPts val="600"/>
              </a:spcAft>
            </a:pPr>
            <a:r>
              <a:rPr lang="es-MX" dirty="0" smtClean="0"/>
              <a:t>Abrir la “puerta al dolor” facilita la percepción del dolor. Varias cosas pueden abrir la puerta al dolor, incluyendo insomnio ansiedad/temor, catastrofización y rechazo social. La Sra. LBP estaba experimentando todas estas cosas y se ha aislado social y profesionalmente. Inversamente, cosas como dormir bien, una buena dieta y estrategias constructivas para enfrentar las cosas pueden cerrar la puerta al dolor y ayudan a inhibir el dolor. </a:t>
            </a:r>
          </a:p>
          <a:p>
            <a:endParaRPr lang="es-MX" dirty="0" smtClean="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6"/>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9197" eaLnBrk="0" hangingPunct="0">
              <a:defRPr sz="2300">
                <a:solidFill>
                  <a:schemeClr val="tx1"/>
                </a:solidFill>
                <a:latin typeface="Arial" pitchFamily="34" charset="0"/>
                <a:ea typeface="ＭＳ Ｐゴシック" pitchFamily="34" charset="-128"/>
              </a:defRPr>
            </a:lvl1pPr>
            <a:lvl2pPr marL="692144" indent="-266210" defTabSz="899197" eaLnBrk="0" hangingPunct="0">
              <a:defRPr sz="2300">
                <a:solidFill>
                  <a:schemeClr val="tx1"/>
                </a:solidFill>
                <a:latin typeface="Arial" pitchFamily="34" charset="0"/>
                <a:ea typeface="ＭＳ Ｐゴシック" pitchFamily="34" charset="-128"/>
              </a:defRPr>
            </a:lvl2pPr>
            <a:lvl3pPr marL="1064838" indent="-212968" defTabSz="899197" eaLnBrk="0" hangingPunct="0">
              <a:defRPr sz="2300">
                <a:solidFill>
                  <a:schemeClr val="tx1"/>
                </a:solidFill>
                <a:latin typeface="Arial" pitchFamily="34" charset="0"/>
                <a:ea typeface="ＭＳ Ｐゴシック" pitchFamily="34" charset="-128"/>
              </a:defRPr>
            </a:lvl3pPr>
            <a:lvl4pPr marL="1490773" indent="-212968" defTabSz="899197" eaLnBrk="0" hangingPunct="0">
              <a:defRPr sz="2300">
                <a:solidFill>
                  <a:schemeClr val="tx1"/>
                </a:solidFill>
                <a:latin typeface="Arial" pitchFamily="34" charset="0"/>
                <a:ea typeface="ＭＳ Ｐゴシック" pitchFamily="34" charset="-128"/>
              </a:defRPr>
            </a:lvl4pPr>
            <a:lvl5pPr marL="1916709" indent="-212968" defTabSz="899197" eaLnBrk="0" hangingPunct="0">
              <a:defRPr sz="2300">
                <a:solidFill>
                  <a:schemeClr val="tx1"/>
                </a:solidFill>
                <a:latin typeface="Arial" pitchFamily="34" charset="0"/>
                <a:ea typeface="ＭＳ Ｐゴシック" pitchFamily="34" charset="-128"/>
              </a:defRPr>
            </a:lvl5pPr>
            <a:lvl6pPr marL="2342644" indent="-212968" defTabSz="899197" eaLnBrk="0" fontAlgn="base" hangingPunct="0">
              <a:spcBef>
                <a:spcPct val="0"/>
              </a:spcBef>
              <a:spcAft>
                <a:spcPct val="0"/>
              </a:spcAft>
              <a:defRPr sz="2300">
                <a:solidFill>
                  <a:schemeClr val="tx1"/>
                </a:solidFill>
                <a:latin typeface="Arial" pitchFamily="34" charset="0"/>
                <a:ea typeface="ＭＳ Ｐゴシック" pitchFamily="34" charset="-128"/>
              </a:defRPr>
            </a:lvl6pPr>
            <a:lvl7pPr marL="2768580" indent="-212968" defTabSz="899197" eaLnBrk="0" fontAlgn="base" hangingPunct="0">
              <a:spcBef>
                <a:spcPct val="0"/>
              </a:spcBef>
              <a:spcAft>
                <a:spcPct val="0"/>
              </a:spcAft>
              <a:defRPr sz="2300">
                <a:solidFill>
                  <a:schemeClr val="tx1"/>
                </a:solidFill>
                <a:latin typeface="Arial" pitchFamily="34" charset="0"/>
                <a:ea typeface="ＭＳ Ｐゴシック" pitchFamily="34" charset="-128"/>
              </a:defRPr>
            </a:lvl7pPr>
            <a:lvl8pPr marL="3194514" indent="-212968" defTabSz="899197" eaLnBrk="0" fontAlgn="base" hangingPunct="0">
              <a:spcBef>
                <a:spcPct val="0"/>
              </a:spcBef>
              <a:spcAft>
                <a:spcPct val="0"/>
              </a:spcAft>
              <a:defRPr sz="2300">
                <a:solidFill>
                  <a:schemeClr val="tx1"/>
                </a:solidFill>
                <a:latin typeface="Arial" pitchFamily="34" charset="0"/>
                <a:ea typeface="ＭＳ Ｐゴシック" pitchFamily="34" charset="-128"/>
              </a:defRPr>
            </a:lvl8pPr>
            <a:lvl9pPr marL="3620450" indent="-212968" defTabSz="899197" eaLnBrk="0" fontAlgn="base" hangingPunct="0">
              <a:spcBef>
                <a:spcPct val="0"/>
              </a:spcBef>
              <a:spcAft>
                <a:spcPct val="0"/>
              </a:spcAft>
              <a:defRPr sz="2300">
                <a:solidFill>
                  <a:schemeClr val="tx1"/>
                </a:solidFill>
                <a:latin typeface="Arial" pitchFamily="34" charset="0"/>
                <a:ea typeface="ＭＳ Ｐゴシック" pitchFamily="34" charset="-128"/>
              </a:defRPr>
            </a:lvl9pPr>
          </a:lstStyle>
          <a:p>
            <a:pPr eaLnBrk="1" hangingPunct="1"/>
            <a:fld id="{884BDFBD-FECA-464D-93AC-A8F9A913D38B}" type="slidenum">
              <a:rPr lang="en-CA" sz="900">
                <a:solidFill>
                  <a:prstClr val="black"/>
                </a:solidFill>
              </a:rPr>
              <a:pPr eaLnBrk="1" hangingPunct="1"/>
              <a:t>28</a:t>
            </a:fld>
            <a:endParaRPr lang="en-CA" sz="900" dirty="0">
              <a:solidFill>
                <a:prstClr val="black"/>
              </a:solidFill>
            </a:endParaRPr>
          </a:p>
        </p:txBody>
      </p:sp>
      <p:sp>
        <p:nvSpPr>
          <p:cNvPr id="95235" name="Slide Number Placeholder 6"/>
          <p:cNvSpPr txBox="1">
            <a:spLocks noGrp="1"/>
          </p:cNvSpPr>
          <p:nvPr/>
        </p:nvSpPr>
        <p:spPr bwMode="auto">
          <a:xfrm>
            <a:off x="1" y="8773362"/>
            <a:ext cx="7008879" cy="461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49" tIns="45024" rIns="90049" bIns="45024" anchor="b"/>
          <a:lstStyle>
            <a:lvl1pPr defTabSz="930275" eaLnBrk="0" hangingPunct="0">
              <a:defRPr sz="2400">
                <a:solidFill>
                  <a:schemeClr val="tx1"/>
                </a:solidFill>
                <a:latin typeface="Arial" pitchFamily="34" charset="0"/>
                <a:ea typeface="ＭＳ Ｐゴシック" pitchFamily="34" charset="-128"/>
              </a:defRPr>
            </a:lvl1pPr>
            <a:lvl2pPr marL="742950" indent="-285750" defTabSz="930275" eaLnBrk="0" hangingPunct="0">
              <a:defRPr sz="2400">
                <a:solidFill>
                  <a:schemeClr val="tx1"/>
                </a:solidFill>
                <a:latin typeface="Arial" pitchFamily="34" charset="0"/>
                <a:ea typeface="ＭＳ Ｐゴシック" pitchFamily="34" charset="-128"/>
              </a:defRPr>
            </a:lvl2pPr>
            <a:lvl3pPr marL="1143000" indent="-228600" defTabSz="930275" eaLnBrk="0" hangingPunct="0">
              <a:defRPr sz="2400">
                <a:solidFill>
                  <a:schemeClr val="tx1"/>
                </a:solidFill>
                <a:latin typeface="Arial" pitchFamily="34" charset="0"/>
                <a:ea typeface="ＭＳ Ｐゴシック" pitchFamily="34" charset="-128"/>
              </a:defRPr>
            </a:lvl3pPr>
            <a:lvl4pPr marL="1600200" indent="-228600" defTabSz="930275" eaLnBrk="0" hangingPunct="0">
              <a:defRPr sz="2400">
                <a:solidFill>
                  <a:schemeClr val="tx1"/>
                </a:solidFill>
                <a:latin typeface="Arial" pitchFamily="34" charset="0"/>
                <a:ea typeface="ＭＳ Ｐゴシック" pitchFamily="34" charset="-128"/>
              </a:defRPr>
            </a:lvl4pPr>
            <a:lvl5pPr marL="2057400" indent="-228600" defTabSz="930275" eaLnBrk="0" hangingPunct="0">
              <a:defRPr sz="2400">
                <a:solidFill>
                  <a:schemeClr val="tx1"/>
                </a:solidFill>
                <a:latin typeface="Arial" pitchFamily="34" charset="0"/>
                <a:ea typeface="ＭＳ Ｐゴシック" pitchFamily="34" charset="-128"/>
              </a:defRPr>
            </a:lvl5pPr>
            <a:lvl6pPr marL="2514600" indent="-228600"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fld id="{7B010D6D-DF3A-46BE-8536-FE7619E6FAC3}" type="slidenum">
              <a:rPr lang="en-CA" sz="900">
                <a:solidFill>
                  <a:prstClr val="black"/>
                </a:solidFill>
              </a:rPr>
              <a:pPr algn="ctr" eaLnBrk="1" hangingPunct="1"/>
              <a:t>28</a:t>
            </a:fld>
            <a:endParaRPr lang="en-CA" sz="900" dirty="0">
              <a:solidFill>
                <a:prstClr val="black"/>
              </a:solidFill>
            </a:endParaRPr>
          </a:p>
        </p:txBody>
      </p:sp>
      <p:sp>
        <p:nvSpPr>
          <p:cNvPr id="95236" name="Rectangle 2"/>
          <p:cNvSpPr>
            <a:spLocks noGrp="1" noRot="1" noChangeAspect="1" noChangeArrowheads="1" noTextEdit="1"/>
          </p:cNvSpPr>
          <p:nvPr>
            <p:ph type="sldImg"/>
          </p:nvPr>
        </p:nvSpPr>
        <p:spPr bwMode="auto">
          <a:xfrm>
            <a:off x="1189038" y="692150"/>
            <a:ext cx="4632325" cy="3473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spcAft>
                <a:spcPts val="600"/>
              </a:spcAft>
            </a:pPr>
            <a:r>
              <a:rPr lang="en-GB" sz="1200" b="1" kern="1200" dirty="0" smtClean="0">
                <a:solidFill>
                  <a:schemeClr val="tx1"/>
                </a:solidFill>
                <a:latin typeface="+mn-lt"/>
                <a:ea typeface="+mn-ea"/>
                <a:cs typeface="+mn-cs"/>
              </a:rPr>
              <a:t>Notas del Conferencista</a:t>
            </a:r>
          </a:p>
          <a:p>
            <a:pPr eaLnBrk="1" hangingPunct="1">
              <a:spcBef>
                <a:spcPct val="0"/>
              </a:spcBef>
              <a:spcAft>
                <a:spcPts val="600"/>
              </a:spcAft>
            </a:pPr>
            <a:r>
              <a:rPr lang="es-MX" sz="1200" kern="1200" dirty="0" smtClean="0">
                <a:solidFill>
                  <a:schemeClr val="tx1"/>
                </a:solidFill>
                <a:latin typeface="+mn-lt"/>
                <a:ea typeface="+mn-ea"/>
                <a:cs typeface="+mn-cs"/>
              </a:rPr>
              <a:t>Haz la pregunta que aparece en esta slide para promover la discusión</a:t>
            </a:r>
            <a:r>
              <a:rPr lang="en-GB" sz="1200" kern="1200" baseline="0" dirty="0" smtClean="0">
                <a:solidFill>
                  <a:schemeClr val="tx1"/>
                </a:solidFill>
                <a:latin typeface="+mn-lt"/>
                <a:ea typeface="+mn-ea"/>
                <a:cs typeface="+mn-cs"/>
              </a:rPr>
              <a:t>.</a:t>
            </a:r>
            <a:endParaRPr lang="en-GB" sz="1200" kern="1200" dirty="0" smtClean="0">
              <a:solidFill>
                <a:schemeClr val="tx1"/>
              </a:solidFill>
              <a:latin typeface="+mn-lt"/>
              <a:ea typeface="+mn-ea"/>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a:ln/>
        </p:spPr>
      </p:sp>
      <p:sp>
        <p:nvSpPr>
          <p:cNvPr id="59395" name="Rectangle 3"/>
          <p:cNvSpPr>
            <a:spLocks noGrp="1"/>
          </p:cNvSpPr>
          <p:nvPr>
            <p:ph type="body" idx="1"/>
          </p:nvPr>
        </p:nvSpPr>
        <p:spPr>
          <a:noFill/>
          <a:ln/>
        </p:spPr>
        <p:txBody>
          <a:bodyPr/>
          <a:lstStyle/>
          <a:p>
            <a:pPr>
              <a:spcAft>
                <a:spcPts val="600"/>
              </a:spcAft>
            </a:pPr>
            <a:r>
              <a:rPr lang="es-MX" b="1" dirty="0" smtClean="0"/>
              <a:t>Notas del Conferencista</a:t>
            </a:r>
          </a:p>
          <a:p>
            <a:pPr>
              <a:spcAft>
                <a:spcPts val="600"/>
              </a:spcAft>
            </a:pPr>
            <a:r>
              <a:rPr lang="es-MX" dirty="0" smtClean="0"/>
              <a:t>Durante los últimos 3 años, la Sra. LBP ha intentado varias terapias farmacológicos y </a:t>
            </a:r>
            <a:br>
              <a:rPr lang="es-MX" dirty="0" smtClean="0"/>
            </a:br>
            <a:r>
              <a:rPr lang="es-MX" dirty="0" smtClean="0"/>
              <a:t>no-farmacológicos para tratar de disminuir su dolor de espalda baja. Inicialmente, AINEs y acetaminofén ayudaban a reducir el dolor, pero con el tiempo dejaron de ser efectivos. De manera análoga, los parches de lidocaína, Gabapentina y Pregabalina fueron efectivos al inicio pero ya no alivian su dolor.</a:t>
            </a:r>
          </a:p>
          <a:p>
            <a:pPr>
              <a:spcAft>
                <a:spcPts val="600"/>
              </a:spcAft>
            </a:pPr>
            <a:r>
              <a:rPr lang="es-MX" dirty="0" smtClean="0"/>
              <a:t>La Sra. LBP también ha intentado varias terapias no-farmacológicos, incluyendo masaje, terapia manual, acupuntura y fisioterapia tratando de sentir algún alivio de su Dolor. Estas terapias funcionaron al principio – hace 3 años– pero ya no le ayudan. </a:t>
            </a:r>
          </a:p>
          <a:p>
            <a:pPr>
              <a:spcAft>
                <a:spcPts val="600"/>
              </a:spcAft>
            </a:pPr>
            <a:r>
              <a:rPr lang="es-MX" dirty="0" smtClean="0"/>
              <a:t>A pesar de las terapias farmacológicas y no-farmacológicos que ha intentado la Sra. LBP sigue sintiendo dolor constante.</a:t>
            </a:r>
          </a:p>
          <a:p>
            <a:endParaRPr lang="es-MX" dirty="0"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s-MX" b="1" dirty="0" smtClean="0"/>
              <a:t>Notas del Conferencista</a:t>
            </a:r>
          </a:p>
          <a:p>
            <a:r>
              <a:rPr lang="es-MX" dirty="0" smtClean="0"/>
              <a:t>Revisa los Objetivos de Aprendizaje para esta sesión. Pregunta a los participantes si tienen alguna meta adicional.</a:t>
            </a:r>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3</a:t>
            </a:fld>
            <a:endParaRPr lang="en-CA" dirty="0">
              <a:solidFill>
                <a:prstClr val="black"/>
              </a:solidFill>
            </a:endParaRPr>
          </a:p>
        </p:txBody>
      </p:sp>
    </p:spTree>
    <p:extLst>
      <p:ext uri="{BB962C8B-B14F-4D97-AF65-F5344CB8AC3E}">
        <p14:creationId xmlns:p14="http://schemas.microsoft.com/office/powerpoint/2010/main" val="4157067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6"/>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9197" eaLnBrk="0" hangingPunct="0">
              <a:defRPr sz="2300">
                <a:solidFill>
                  <a:schemeClr val="tx1"/>
                </a:solidFill>
                <a:latin typeface="Arial" pitchFamily="34" charset="0"/>
                <a:ea typeface="ＭＳ Ｐゴシック" pitchFamily="34" charset="-128"/>
              </a:defRPr>
            </a:lvl1pPr>
            <a:lvl2pPr marL="692144" indent="-266210" defTabSz="899197" eaLnBrk="0" hangingPunct="0">
              <a:defRPr sz="2300">
                <a:solidFill>
                  <a:schemeClr val="tx1"/>
                </a:solidFill>
                <a:latin typeface="Arial" pitchFamily="34" charset="0"/>
                <a:ea typeface="ＭＳ Ｐゴシック" pitchFamily="34" charset="-128"/>
              </a:defRPr>
            </a:lvl2pPr>
            <a:lvl3pPr marL="1064838" indent="-212968" defTabSz="899197" eaLnBrk="0" hangingPunct="0">
              <a:defRPr sz="2300">
                <a:solidFill>
                  <a:schemeClr val="tx1"/>
                </a:solidFill>
                <a:latin typeface="Arial" pitchFamily="34" charset="0"/>
                <a:ea typeface="ＭＳ Ｐゴシック" pitchFamily="34" charset="-128"/>
              </a:defRPr>
            </a:lvl3pPr>
            <a:lvl4pPr marL="1490773" indent="-212968" defTabSz="899197" eaLnBrk="0" hangingPunct="0">
              <a:defRPr sz="2300">
                <a:solidFill>
                  <a:schemeClr val="tx1"/>
                </a:solidFill>
                <a:latin typeface="Arial" pitchFamily="34" charset="0"/>
                <a:ea typeface="ＭＳ Ｐゴシック" pitchFamily="34" charset="-128"/>
              </a:defRPr>
            </a:lvl4pPr>
            <a:lvl5pPr marL="1916709" indent="-212968" defTabSz="899197" eaLnBrk="0" hangingPunct="0">
              <a:defRPr sz="2300">
                <a:solidFill>
                  <a:schemeClr val="tx1"/>
                </a:solidFill>
                <a:latin typeface="Arial" pitchFamily="34" charset="0"/>
                <a:ea typeface="ＭＳ Ｐゴシック" pitchFamily="34" charset="-128"/>
              </a:defRPr>
            </a:lvl5pPr>
            <a:lvl6pPr marL="2342644" indent="-212968" defTabSz="899197" eaLnBrk="0" fontAlgn="base" hangingPunct="0">
              <a:spcBef>
                <a:spcPct val="0"/>
              </a:spcBef>
              <a:spcAft>
                <a:spcPct val="0"/>
              </a:spcAft>
              <a:defRPr sz="2300">
                <a:solidFill>
                  <a:schemeClr val="tx1"/>
                </a:solidFill>
                <a:latin typeface="Arial" pitchFamily="34" charset="0"/>
                <a:ea typeface="ＭＳ Ｐゴシック" pitchFamily="34" charset="-128"/>
              </a:defRPr>
            </a:lvl6pPr>
            <a:lvl7pPr marL="2768580" indent="-212968" defTabSz="899197" eaLnBrk="0" fontAlgn="base" hangingPunct="0">
              <a:spcBef>
                <a:spcPct val="0"/>
              </a:spcBef>
              <a:spcAft>
                <a:spcPct val="0"/>
              </a:spcAft>
              <a:defRPr sz="2300">
                <a:solidFill>
                  <a:schemeClr val="tx1"/>
                </a:solidFill>
                <a:latin typeface="Arial" pitchFamily="34" charset="0"/>
                <a:ea typeface="ＭＳ Ｐゴシック" pitchFamily="34" charset="-128"/>
              </a:defRPr>
            </a:lvl7pPr>
            <a:lvl8pPr marL="3194514" indent="-212968" defTabSz="899197" eaLnBrk="0" fontAlgn="base" hangingPunct="0">
              <a:spcBef>
                <a:spcPct val="0"/>
              </a:spcBef>
              <a:spcAft>
                <a:spcPct val="0"/>
              </a:spcAft>
              <a:defRPr sz="2300">
                <a:solidFill>
                  <a:schemeClr val="tx1"/>
                </a:solidFill>
                <a:latin typeface="Arial" pitchFamily="34" charset="0"/>
                <a:ea typeface="ＭＳ Ｐゴシック" pitchFamily="34" charset="-128"/>
              </a:defRPr>
            </a:lvl8pPr>
            <a:lvl9pPr marL="3620450" indent="-212968" defTabSz="899197" eaLnBrk="0" fontAlgn="base" hangingPunct="0">
              <a:spcBef>
                <a:spcPct val="0"/>
              </a:spcBef>
              <a:spcAft>
                <a:spcPct val="0"/>
              </a:spcAft>
              <a:defRPr sz="2300">
                <a:solidFill>
                  <a:schemeClr val="tx1"/>
                </a:solidFill>
                <a:latin typeface="Arial" pitchFamily="34" charset="0"/>
                <a:ea typeface="ＭＳ Ｐゴシック" pitchFamily="34" charset="-128"/>
              </a:defRPr>
            </a:lvl9pPr>
          </a:lstStyle>
          <a:p>
            <a:pPr eaLnBrk="1" hangingPunct="1"/>
            <a:fld id="{884BDFBD-FECA-464D-93AC-A8F9A913D38B}" type="slidenum">
              <a:rPr lang="en-CA" sz="900">
                <a:solidFill>
                  <a:prstClr val="black"/>
                </a:solidFill>
              </a:rPr>
              <a:pPr eaLnBrk="1" hangingPunct="1"/>
              <a:t>30</a:t>
            </a:fld>
            <a:endParaRPr lang="en-CA" sz="900" dirty="0">
              <a:solidFill>
                <a:prstClr val="black"/>
              </a:solidFill>
            </a:endParaRPr>
          </a:p>
        </p:txBody>
      </p:sp>
      <p:sp>
        <p:nvSpPr>
          <p:cNvPr id="95235" name="Slide Number Placeholder 6"/>
          <p:cNvSpPr txBox="1">
            <a:spLocks noGrp="1"/>
          </p:cNvSpPr>
          <p:nvPr/>
        </p:nvSpPr>
        <p:spPr bwMode="auto">
          <a:xfrm>
            <a:off x="1" y="8773362"/>
            <a:ext cx="7008879" cy="461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49" tIns="45024" rIns="90049" bIns="45024" anchor="b"/>
          <a:lstStyle>
            <a:lvl1pPr defTabSz="930275" eaLnBrk="0" hangingPunct="0">
              <a:defRPr sz="2400">
                <a:solidFill>
                  <a:schemeClr val="tx1"/>
                </a:solidFill>
                <a:latin typeface="Arial" pitchFamily="34" charset="0"/>
                <a:ea typeface="ＭＳ Ｐゴシック" pitchFamily="34" charset="-128"/>
              </a:defRPr>
            </a:lvl1pPr>
            <a:lvl2pPr marL="742950" indent="-285750" defTabSz="930275" eaLnBrk="0" hangingPunct="0">
              <a:defRPr sz="2400">
                <a:solidFill>
                  <a:schemeClr val="tx1"/>
                </a:solidFill>
                <a:latin typeface="Arial" pitchFamily="34" charset="0"/>
                <a:ea typeface="ＭＳ Ｐゴシック" pitchFamily="34" charset="-128"/>
              </a:defRPr>
            </a:lvl2pPr>
            <a:lvl3pPr marL="1143000" indent="-228600" defTabSz="930275" eaLnBrk="0" hangingPunct="0">
              <a:defRPr sz="2400">
                <a:solidFill>
                  <a:schemeClr val="tx1"/>
                </a:solidFill>
                <a:latin typeface="Arial" pitchFamily="34" charset="0"/>
                <a:ea typeface="ＭＳ Ｐゴシック" pitchFamily="34" charset="-128"/>
              </a:defRPr>
            </a:lvl3pPr>
            <a:lvl4pPr marL="1600200" indent="-228600" defTabSz="930275" eaLnBrk="0" hangingPunct="0">
              <a:defRPr sz="2400">
                <a:solidFill>
                  <a:schemeClr val="tx1"/>
                </a:solidFill>
                <a:latin typeface="Arial" pitchFamily="34" charset="0"/>
                <a:ea typeface="ＭＳ Ｐゴシック" pitchFamily="34" charset="-128"/>
              </a:defRPr>
            </a:lvl4pPr>
            <a:lvl5pPr marL="2057400" indent="-228600" defTabSz="930275" eaLnBrk="0" hangingPunct="0">
              <a:defRPr sz="2400">
                <a:solidFill>
                  <a:schemeClr val="tx1"/>
                </a:solidFill>
                <a:latin typeface="Arial" pitchFamily="34" charset="0"/>
                <a:ea typeface="ＭＳ Ｐゴシック" pitchFamily="34" charset="-128"/>
              </a:defRPr>
            </a:lvl5pPr>
            <a:lvl6pPr marL="2514600" indent="-228600"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fld id="{7B010D6D-DF3A-46BE-8536-FE7619E6FAC3}" type="slidenum">
              <a:rPr lang="en-CA" sz="900">
                <a:solidFill>
                  <a:prstClr val="black"/>
                </a:solidFill>
              </a:rPr>
              <a:pPr algn="ctr" eaLnBrk="1" hangingPunct="1"/>
              <a:t>30</a:t>
            </a:fld>
            <a:endParaRPr lang="en-CA" sz="900" dirty="0">
              <a:solidFill>
                <a:prstClr val="black"/>
              </a:solidFill>
            </a:endParaRPr>
          </a:p>
        </p:txBody>
      </p:sp>
      <p:sp>
        <p:nvSpPr>
          <p:cNvPr id="95236" name="Rectangle 2"/>
          <p:cNvSpPr>
            <a:spLocks noGrp="1" noRot="1" noChangeAspect="1" noChangeArrowheads="1" noTextEdit="1"/>
          </p:cNvSpPr>
          <p:nvPr>
            <p:ph type="sldImg"/>
          </p:nvPr>
        </p:nvSpPr>
        <p:spPr bwMode="auto">
          <a:xfrm>
            <a:off x="1189038" y="692150"/>
            <a:ext cx="4632325" cy="3473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spcAft>
                <a:spcPts val="600"/>
              </a:spcAft>
            </a:pPr>
            <a:r>
              <a:rPr lang="en-GB" sz="1200" b="1" kern="1200" dirty="0" smtClean="0">
                <a:solidFill>
                  <a:schemeClr val="tx1"/>
                </a:solidFill>
                <a:latin typeface="+mn-lt"/>
                <a:ea typeface="+mn-ea"/>
                <a:cs typeface="+mn-cs"/>
              </a:rPr>
              <a:t>Notas del Conferencista</a:t>
            </a:r>
          </a:p>
          <a:p>
            <a:pPr eaLnBrk="1" hangingPunct="1">
              <a:spcBef>
                <a:spcPct val="0"/>
              </a:spcBef>
              <a:spcAft>
                <a:spcPts val="600"/>
              </a:spcAft>
            </a:pPr>
            <a:r>
              <a:rPr lang="es-MX" sz="1200" kern="1200" dirty="0" smtClean="0">
                <a:solidFill>
                  <a:schemeClr val="tx1"/>
                </a:solidFill>
                <a:latin typeface="+mn-lt"/>
                <a:ea typeface="+mn-ea"/>
                <a:cs typeface="+mn-cs"/>
              </a:rPr>
              <a:t>Haz las preguntas que aparecen en esta slide para promover la discusión</a:t>
            </a:r>
            <a:r>
              <a:rPr lang="en-GB" sz="1200" kern="1200" baseline="0" dirty="0" smtClean="0">
                <a:solidFill>
                  <a:schemeClr val="tx1"/>
                </a:solidFill>
                <a:latin typeface="+mn-lt"/>
                <a:ea typeface="+mn-ea"/>
                <a:cs typeface="+mn-cs"/>
              </a:rPr>
              <a:t>.</a:t>
            </a:r>
            <a:endParaRPr lang="en-GB" sz="1200" kern="1200" dirty="0" smtClean="0">
              <a:solidFill>
                <a:schemeClr val="tx1"/>
              </a:solidFill>
              <a:latin typeface="+mn-lt"/>
              <a:ea typeface="+mn-ea"/>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a:ln/>
        </p:spPr>
      </p:sp>
      <p:sp>
        <p:nvSpPr>
          <p:cNvPr id="59395" name="Rectangle 3"/>
          <p:cNvSpPr>
            <a:spLocks noGrp="1"/>
          </p:cNvSpPr>
          <p:nvPr>
            <p:ph type="body" idx="1"/>
          </p:nvPr>
        </p:nvSpPr>
        <p:spPr>
          <a:noFill/>
          <a:ln/>
        </p:spPr>
        <p:txBody>
          <a:bodyPr/>
          <a:lstStyle/>
          <a:p>
            <a:pPr>
              <a:spcAft>
                <a:spcPts val="600"/>
              </a:spcAft>
            </a:pPr>
            <a:r>
              <a:rPr lang="es-MX" b="1" dirty="0" smtClean="0"/>
              <a:t>Notas del Conferencista</a:t>
            </a:r>
          </a:p>
          <a:p>
            <a:pPr>
              <a:spcAft>
                <a:spcPts val="600"/>
              </a:spcAft>
            </a:pPr>
            <a:r>
              <a:rPr lang="es-MX" dirty="0" smtClean="0"/>
              <a:t>El examen físico revela que la Sra. LBP no presenta déficit sensorial o debilidad y sus reflejos son normales. Su prueba de la pierna estirada (Lasègue) es negativa. Esto ayuda a descartar irradiación a la raíza nerviosa como la causa de su dolor y sugiere que no hay un disco herniado subyacente. Sin embargo, el examen IRM revela que tiene pequeñas protrusiones en la región lumbar, específicamente L4–L5 and L5–S1.</a:t>
            </a:r>
            <a:endParaRPr lang="es-MX" dirty="0" smtClean="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6"/>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9197" eaLnBrk="0" hangingPunct="0">
              <a:defRPr sz="2300">
                <a:solidFill>
                  <a:schemeClr val="tx1"/>
                </a:solidFill>
                <a:latin typeface="Arial" pitchFamily="34" charset="0"/>
                <a:ea typeface="ＭＳ Ｐゴシック" pitchFamily="34" charset="-128"/>
              </a:defRPr>
            </a:lvl1pPr>
            <a:lvl2pPr marL="692144" indent="-266210" defTabSz="899197" eaLnBrk="0" hangingPunct="0">
              <a:defRPr sz="2300">
                <a:solidFill>
                  <a:schemeClr val="tx1"/>
                </a:solidFill>
                <a:latin typeface="Arial" pitchFamily="34" charset="0"/>
                <a:ea typeface="ＭＳ Ｐゴシック" pitchFamily="34" charset="-128"/>
              </a:defRPr>
            </a:lvl2pPr>
            <a:lvl3pPr marL="1064838" indent="-212968" defTabSz="899197" eaLnBrk="0" hangingPunct="0">
              <a:defRPr sz="2300">
                <a:solidFill>
                  <a:schemeClr val="tx1"/>
                </a:solidFill>
                <a:latin typeface="Arial" pitchFamily="34" charset="0"/>
                <a:ea typeface="ＭＳ Ｐゴシック" pitchFamily="34" charset="-128"/>
              </a:defRPr>
            </a:lvl3pPr>
            <a:lvl4pPr marL="1490773" indent="-212968" defTabSz="899197" eaLnBrk="0" hangingPunct="0">
              <a:defRPr sz="2300">
                <a:solidFill>
                  <a:schemeClr val="tx1"/>
                </a:solidFill>
                <a:latin typeface="Arial" pitchFamily="34" charset="0"/>
                <a:ea typeface="ＭＳ Ｐゴシック" pitchFamily="34" charset="-128"/>
              </a:defRPr>
            </a:lvl4pPr>
            <a:lvl5pPr marL="1916709" indent="-212968" defTabSz="899197" eaLnBrk="0" hangingPunct="0">
              <a:defRPr sz="2300">
                <a:solidFill>
                  <a:schemeClr val="tx1"/>
                </a:solidFill>
                <a:latin typeface="Arial" pitchFamily="34" charset="0"/>
                <a:ea typeface="ＭＳ Ｐゴシック" pitchFamily="34" charset="-128"/>
              </a:defRPr>
            </a:lvl5pPr>
            <a:lvl6pPr marL="2342644" indent="-212968" defTabSz="899197" eaLnBrk="0" fontAlgn="base" hangingPunct="0">
              <a:spcBef>
                <a:spcPct val="0"/>
              </a:spcBef>
              <a:spcAft>
                <a:spcPct val="0"/>
              </a:spcAft>
              <a:defRPr sz="2300">
                <a:solidFill>
                  <a:schemeClr val="tx1"/>
                </a:solidFill>
                <a:latin typeface="Arial" pitchFamily="34" charset="0"/>
                <a:ea typeface="ＭＳ Ｐゴシック" pitchFamily="34" charset="-128"/>
              </a:defRPr>
            </a:lvl6pPr>
            <a:lvl7pPr marL="2768580" indent="-212968" defTabSz="899197" eaLnBrk="0" fontAlgn="base" hangingPunct="0">
              <a:spcBef>
                <a:spcPct val="0"/>
              </a:spcBef>
              <a:spcAft>
                <a:spcPct val="0"/>
              </a:spcAft>
              <a:defRPr sz="2300">
                <a:solidFill>
                  <a:schemeClr val="tx1"/>
                </a:solidFill>
                <a:latin typeface="Arial" pitchFamily="34" charset="0"/>
                <a:ea typeface="ＭＳ Ｐゴシック" pitchFamily="34" charset="-128"/>
              </a:defRPr>
            </a:lvl7pPr>
            <a:lvl8pPr marL="3194514" indent="-212968" defTabSz="899197" eaLnBrk="0" fontAlgn="base" hangingPunct="0">
              <a:spcBef>
                <a:spcPct val="0"/>
              </a:spcBef>
              <a:spcAft>
                <a:spcPct val="0"/>
              </a:spcAft>
              <a:defRPr sz="2300">
                <a:solidFill>
                  <a:schemeClr val="tx1"/>
                </a:solidFill>
                <a:latin typeface="Arial" pitchFamily="34" charset="0"/>
                <a:ea typeface="ＭＳ Ｐゴシック" pitchFamily="34" charset="-128"/>
              </a:defRPr>
            </a:lvl8pPr>
            <a:lvl9pPr marL="3620450" indent="-212968" defTabSz="899197" eaLnBrk="0" fontAlgn="base" hangingPunct="0">
              <a:spcBef>
                <a:spcPct val="0"/>
              </a:spcBef>
              <a:spcAft>
                <a:spcPct val="0"/>
              </a:spcAft>
              <a:defRPr sz="2300">
                <a:solidFill>
                  <a:schemeClr val="tx1"/>
                </a:solidFill>
                <a:latin typeface="Arial" pitchFamily="34" charset="0"/>
                <a:ea typeface="ＭＳ Ｐゴシック" pitchFamily="34" charset="-128"/>
              </a:defRPr>
            </a:lvl9pPr>
          </a:lstStyle>
          <a:p>
            <a:pPr eaLnBrk="1" hangingPunct="1"/>
            <a:fld id="{884BDFBD-FECA-464D-93AC-A8F9A913D38B}" type="slidenum">
              <a:rPr lang="en-CA" sz="900">
                <a:solidFill>
                  <a:prstClr val="black"/>
                </a:solidFill>
              </a:rPr>
              <a:pPr eaLnBrk="1" hangingPunct="1"/>
              <a:t>32</a:t>
            </a:fld>
            <a:endParaRPr lang="en-CA" sz="900" dirty="0">
              <a:solidFill>
                <a:prstClr val="black"/>
              </a:solidFill>
            </a:endParaRPr>
          </a:p>
        </p:txBody>
      </p:sp>
      <p:sp>
        <p:nvSpPr>
          <p:cNvPr id="95235" name="Slide Number Placeholder 6"/>
          <p:cNvSpPr txBox="1">
            <a:spLocks noGrp="1"/>
          </p:cNvSpPr>
          <p:nvPr/>
        </p:nvSpPr>
        <p:spPr bwMode="auto">
          <a:xfrm>
            <a:off x="1" y="8773362"/>
            <a:ext cx="7008879" cy="461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49" tIns="45024" rIns="90049" bIns="45024" anchor="b"/>
          <a:lstStyle>
            <a:lvl1pPr defTabSz="930275" eaLnBrk="0" hangingPunct="0">
              <a:defRPr sz="2400">
                <a:solidFill>
                  <a:schemeClr val="tx1"/>
                </a:solidFill>
                <a:latin typeface="Arial" pitchFamily="34" charset="0"/>
                <a:ea typeface="ＭＳ Ｐゴシック" pitchFamily="34" charset="-128"/>
              </a:defRPr>
            </a:lvl1pPr>
            <a:lvl2pPr marL="742950" indent="-285750" defTabSz="930275" eaLnBrk="0" hangingPunct="0">
              <a:defRPr sz="2400">
                <a:solidFill>
                  <a:schemeClr val="tx1"/>
                </a:solidFill>
                <a:latin typeface="Arial" pitchFamily="34" charset="0"/>
                <a:ea typeface="ＭＳ Ｐゴシック" pitchFamily="34" charset="-128"/>
              </a:defRPr>
            </a:lvl2pPr>
            <a:lvl3pPr marL="1143000" indent="-228600" defTabSz="930275" eaLnBrk="0" hangingPunct="0">
              <a:defRPr sz="2400">
                <a:solidFill>
                  <a:schemeClr val="tx1"/>
                </a:solidFill>
                <a:latin typeface="Arial" pitchFamily="34" charset="0"/>
                <a:ea typeface="ＭＳ Ｐゴシック" pitchFamily="34" charset="-128"/>
              </a:defRPr>
            </a:lvl3pPr>
            <a:lvl4pPr marL="1600200" indent="-228600" defTabSz="930275" eaLnBrk="0" hangingPunct="0">
              <a:defRPr sz="2400">
                <a:solidFill>
                  <a:schemeClr val="tx1"/>
                </a:solidFill>
                <a:latin typeface="Arial" pitchFamily="34" charset="0"/>
                <a:ea typeface="ＭＳ Ｐゴシック" pitchFamily="34" charset="-128"/>
              </a:defRPr>
            </a:lvl4pPr>
            <a:lvl5pPr marL="2057400" indent="-228600" defTabSz="930275" eaLnBrk="0" hangingPunct="0">
              <a:defRPr sz="2400">
                <a:solidFill>
                  <a:schemeClr val="tx1"/>
                </a:solidFill>
                <a:latin typeface="Arial" pitchFamily="34" charset="0"/>
                <a:ea typeface="ＭＳ Ｐゴシック" pitchFamily="34" charset="-128"/>
              </a:defRPr>
            </a:lvl5pPr>
            <a:lvl6pPr marL="2514600" indent="-228600"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fld id="{7B010D6D-DF3A-46BE-8536-FE7619E6FAC3}" type="slidenum">
              <a:rPr lang="en-CA" sz="900">
                <a:solidFill>
                  <a:prstClr val="black"/>
                </a:solidFill>
              </a:rPr>
              <a:pPr algn="ctr" eaLnBrk="1" hangingPunct="1"/>
              <a:t>32</a:t>
            </a:fld>
            <a:endParaRPr lang="en-CA" sz="900" dirty="0">
              <a:solidFill>
                <a:prstClr val="black"/>
              </a:solidFill>
            </a:endParaRPr>
          </a:p>
        </p:txBody>
      </p:sp>
      <p:sp>
        <p:nvSpPr>
          <p:cNvPr id="95236" name="Rectangle 2"/>
          <p:cNvSpPr>
            <a:spLocks noGrp="1" noRot="1" noChangeAspect="1" noChangeArrowheads="1" noTextEdit="1"/>
          </p:cNvSpPr>
          <p:nvPr>
            <p:ph type="sldImg"/>
          </p:nvPr>
        </p:nvSpPr>
        <p:spPr bwMode="auto">
          <a:xfrm>
            <a:off x="1189038" y="692150"/>
            <a:ext cx="4632325" cy="3473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spcAft>
                <a:spcPts val="600"/>
              </a:spcAft>
            </a:pPr>
            <a:r>
              <a:rPr lang="es-MX" sz="1200" b="1" kern="1200" dirty="0" smtClean="0">
                <a:solidFill>
                  <a:schemeClr val="tx1"/>
                </a:solidFill>
                <a:latin typeface="+mn-lt"/>
                <a:ea typeface="+mn-ea"/>
                <a:cs typeface="+mn-cs"/>
              </a:rPr>
              <a:t>Notas del Conferencista</a:t>
            </a:r>
          </a:p>
          <a:p>
            <a:pPr eaLnBrk="1" hangingPunct="1">
              <a:spcBef>
                <a:spcPct val="0"/>
              </a:spcBef>
              <a:spcAft>
                <a:spcPts val="600"/>
              </a:spcAft>
            </a:pPr>
            <a:r>
              <a:rPr lang="es-MX" sz="1200" kern="1200" dirty="0" smtClean="0">
                <a:solidFill>
                  <a:schemeClr val="tx1"/>
                </a:solidFill>
                <a:latin typeface="+mn-lt"/>
                <a:ea typeface="+mn-ea"/>
                <a:cs typeface="+mn-cs"/>
              </a:rPr>
              <a:t>Haz la pregunta que aparece en esta slide para promover la discusión</a:t>
            </a:r>
            <a:r>
              <a:rPr lang="es-MX" sz="1200" kern="1200" baseline="0" dirty="0" smtClean="0">
                <a:solidFill>
                  <a:schemeClr val="tx1"/>
                </a:solidFill>
                <a:latin typeface="+mn-lt"/>
                <a:ea typeface="+mn-ea"/>
                <a:cs typeface="+mn-cs"/>
              </a:rPr>
              <a:t>.</a:t>
            </a:r>
          </a:p>
          <a:p>
            <a:pPr eaLnBrk="1" hangingPunct="1">
              <a:spcBef>
                <a:spcPct val="0"/>
              </a:spcBef>
              <a:spcAft>
                <a:spcPts val="600"/>
              </a:spcAft>
            </a:pPr>
            <a:endParaRPr lang="es-MX" dirty="0" smtClean="0"/>
          </a:p>
          <a:p>
            <a:pPr>
              <a:spcBef>
                <a:spcPct val="0"/>
              </a:spcBef>
              <a:spcAft>
                <a:spcPts val="600"/>
              </a:spcAft>
            </a:pPr>
            <a:r>
              <a:rPr lang="es-MX" b="1" dirty="0" smtClean="0"/>
              <a:t>Información Adicional</a:t>
            </a:r>
          </a:p>
          <a:p>
            <a:pPr>
              <a:spcBef>
                <a:spcPct val="0"/>
              </a:spcBef>
              <a:spcAft>
                <a:spcPts val="600"/>
              </a:spcAft>
            </a:pPr>
            <a:r>
              <a:rPr lang="es-MX" dirty="0" smtClean="0"/>
              <a:t>El concepto de modulación del ascendente-descendente del dolor ayuda a entender el alivio del dolor, como se ha observado con el efecto placebo, control inhibitorio nocivo difuso (DNIC, por sus siglas en inglés), y las acciones de las drogas que alivian el dolor como los opioides, antidepresivos, y posiblemente los ligandos α</a:t>
            </a:r>
            <a:r>
              <a:rPr lang="es-MX" baseline="-25000" dirty="0" smtClean="0"/>
              <a:t>2</a:t>
            </a:r>
            <a:r>
              <a:rPr lang="es-MX" dirty="0" smtClean="0"/>
              <a:t>δ. Estas vías modulatorias ayudan a explicar cómo la experiencia personal, el estado emocional, el estrés y las creencias de la sociedad pueden alterar la experiencia del dolor. Las disfunciones de las vías modulatorias descendentes que resultan en menor inhibición o mayor facilitación, pueden dar lugar al mayor dolor observado en muchos padecimientos de dolor crónico.</a:t>
            </a:r>
          </a:p>
          <a:p>
            <a:pPr eaLnBrk="1" hangingPunct="1">
              <a:spcBef>
                <a:spcPct val="0"/>
              </a:spcBef>
              <a:spcAft>
                <a:spcPts val="600"/>
              </a:spcAft>
            </a:pPr>
            <a:endParaRPr lang="es-MX" sz="1200" kern="1200" dirty="0" smtClean="0">
              <a:solidFill>
                <a:schemeClr val="tx1"/>
              </a:solidFill>
              <a:latin typeface="+mn-lt"/>
              <a:ea typeface="+mn-ea"/>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a:ln/>
        </p:spPr>
      </p:sp>
      <p:sp>
        <p:nvSpPr>
          <p:cNvPr id="60419" name="Rectangle 3"/>
          <p:cNvSpPr>
            <a:spLocks noGrp="1"/>
          </p:cNvSpPr>
          <p:nvPr>
            <p:ph type="body" idx="1"/>
          </p:nvPr>
        </p:nvSpPr>
        <p:spPr>
          <a:xfrm>
            <a:off x="120824" y="4257997"/>
            <a:ext cx="6768752" cy="4285373"/>
          </a:xfrm>
          <a:noFill/>
          <a:ln/>
        </p:spPr>
        <p:txBody>
          <a:bodyPr/>
          <a:lstStyle/>
          <a:p>
            <a:pPr>
              <a:spcAft>
                <a:spcPts val="600"/>
              </a:spcAft>
            </a:pPr>
            <a:r>
              <a:rPr lang="es-MX" sz="1100" b="1" dirty="0" smtClean="0"/>
              <a:t>Notas del Conferencista</a:t>
            </a:r>
          </a:p>
          <a:p>
            <a:pPr>
              <a:spcAft>
                <a:spcPts val="600"/>
              </a:spcAft>
            </a:pPr>
            <a:r>
              <a:rPr lang="es-MX" sz="1100" dirty="0" smtClean="0"/>
              <a:t>Debido a que diferentes factores biológicos, psicológicos y sociales influencian la percepción del dolor a través de la modulación cerebral descendente, se inició un enfoque de tres direcciones para el manejo del dolor de la Sra. LBP.</a:t>
            </a:r>
          </a:p>
          <a:p>
            <a:pPr>
              <a:spcAft>
                <a:spcPts val="600"/>
              </a:spcAft>
            </a:pPr>
            <a:r>
              <a:rPr lang="es-MX" sz="1100" dirty="0" smtClean="0"/>
              <a:t>Para resolver los factores biológicos que están contribuyendo  a su dolor, se prescribe a la Sra. LBP </a:t>
            </a:r>
            <a:br>
              <a:rPr lang="es-MX" sz="1100" dirty="0" smtClean="0"/>
            </a:br>
            <a:r>
              <a:rPr lang="es-MX" sz="1100" dirty="0" smtClean="0"/>
              <a:t>Amitriptilina 12.5 mg, durante 2 semanas a la hora de ir a dormir. Después de 2 semanas, su dosis de Amitriptilina es duplicada a  25 mg y se le indica que la tome a la hora de ir a dormir. Amitriptilina ayudará con el déficit de la inhibición descendente que está experimentando actualmente.</a:t>
            </a:r>
          </a:p>
          <a:p>
            <a:pPr>
              <a:spcAft>
                <a:spcPts val="600"/>
              </a:spcAft>
            </a:pPr>
            <a:r>
              <a:rPr lang="es-MX" sz="1100" dirty="0" smtClean="0"/>
              <a:t>Como parte de su terapia física, se le sugiere hacer ejercicio ligero y estiramiento todos los días y caminar 45 minutos cada tercer día. El ejercicio estimula la liberación de endorfinas y encefalinas en aproximadamente 30 minutos del inicio de la actividad. Estos compuestos se unen a receptores opioides en las neuronas, bloqueando así la liberación de neurotransmisores e interfiriendo con la transmisión de impulsos de dolor al cerebro.</a:t>
            </a:r>
          </a:p>
          <a:p>
            <a:pPr>
              <a:spcAft>
                <a:spcPts val="600"/>
              </a:spcAft>
            </a:pPr>
            <a:r>
              <a:rPr lang="es-MX" sz="1100" dirty="0" smtClean="0"/>
              <a:t>Para ayudarla con su estado de ánimo y resolver los factores sociales que pueden estar influenciando su percepción del dolor, se le motiva a participar en más actividades sociales, como ir al cine o al teatro y reunirse con amigos. El dolor social es análogo en su función neurocognitiva al dolor físico, alertándonos cuando tenemos una lesión sostenida a nuestras conexiones sociales, permitiendo tomar medidas restauradoras. El dolor físico y social son afectados de manera similar por el apoyo social e intervenciones neuroquímicas. Por lo tanto, se le indica al Sr. LBP que su apoyo hacia su esposa es una parte muy importante de su plan de manejo del dolor y se le sugiere acompañarla en sus caminatas diarias y participar en más actividades sociales con ella. La Sra. LBP inicia además su terapia cognitiva conductual para ayudarle con los aspecto psicológicos asociados con su dolor. </a:t>
            </a:r>
          </a:p>
          <a:p>
            <a:pPr>
              <a:spcAft>
                <a:spcPts val="600"/>
              </a:spcAft>
            </a:pPr>
            <a:endParaRPr lang="es-MX" sz="1100" dirty="0" smtClean="0"/>
          </a:p>
          <a:p>
            <a:pPr>
              <a:spcAft>
                <a:spcPts val="600"/>
              </a:spcAft>
            </a:pPr>
            <a:endParaRPr lang="es-MX" sz="1100" dirty="0" smtClean="0"/>
          </a:p>
          <a:p>
            <a:endParaRPr lang="es-MX" sz="1100" dirty="0" smtClean="0">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a:ln/>
        </p:spPr>
      </p:sp>
      <p:sp>
        <p:nvSpPr>
          <p:cNvPr id="61443" name="Rectangle 3"/>
          <p:cNvSpPr>
            <a:spLocks noGrp="1"/>
          </p:cNvSpPr>
          <p:nvPr>
            <p:ph type="body" idx="1"/>
          </p:nvPr>
        </p:nvSpPr>
        <p:spPr>
          <a:noFill/>
          <a:ln/>
        </p:spPr>
        <p:txBody>
          <a:bodyPr/>
          <a:lstStyle/>
          <a:p>
            <a:pPr>
              <a:spcAft>
                <a:spcPts val="600"/>
              </a:spcAft>
            </a:pPr>
            <a:r>
              <a:rPr lang="es-MX" b="1" dirty="0" smtClean="0"/>
              <a:t>Notas del Conferencista</a:t>
            </a:r>
          </a:p>
          <a:p>
            <a:pPr>
              <a:spcAft>
                <a:spcPts val="600"/>
              </a:spcAft>
            </a:pPr>
            <a:r>
              <a:rPr lang="es-MX" dirty="0" smtClean="0"/>
              <a:t>Después de un mes con amitriptilina y siguiendo su programa de ejercicio y socializando más, el dolor de la Sra. LBP ha cedido un poco, pero ella no está satisfecha con los resultados. </a:t>
            </a:r>
          </a:p>
          <a:p>
            <a:pPr>
              <a:spcAft>
                <a:spcPts val="600"/>
              </a:spcAft>
            </a:pPr>
            <a:r>
              <a:rPr lang="es-MX" dirty="0" smtClean="0"/>
              <a:t>Se le indicó que siguiera tomando 25 mg de amitriptilina al acostarse y que continuara con la terapia cognitiva conductual. También se le indicó aumentar su actividad física caminando hasta 60 minutos diariamente y nadando 2 veces a la semana.</a:t>
            </a:r>
          </a:p>
          <a:p>
            <a:endParaRPr lang="es-MX" dirty="0" smtClean="0">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xfrm>
            <a:off x="120824" y="4257997"/>
            <a:ext cx="6624736" cy="4285373"/>
          </a:xfrm>
          <a:noFill/>
          <a:ln/>
        </p:spPr>
        <p:txBody>
          <a:bodyPr/>
          <a:lstStyle/>
          <a:p>
            <a:pPr>
              <a:spcAft>
                <a:spcPts val="600"/>
              </a:spcAft>
            </a:pPr>
            <a:r>
              <a:rPr lang="es-MX" b="1" dirty="0" smtClean="0"/>
              <a:t>Notas del Conferencista</a:t>
            </a:r>
          </a:p>
          <a:p>
            <a:pPr>
              <a:spcAft>
                <a:spcPts val="600"/>
              </a:spcAft>
            </a:pPr>
            <a:r>
              <a:rPr lang="es-MX" dirty="0" smtClean="0"/>
              <a:t>Después de dos meses of terapia cognitiva conductual, farmacoterapia con amitriptilina, y ejercicio ligero, incluyendo caminar hasta 60 minutos al día y nadar 2 veces a la semana, la Sra. LBP dice que su dolor ha mejorado pero que no se ha resuelto completamente, porque aun “siente el dolor.” Se le indicó que continuara con su Plan de Tratamiento, incluyendo la terapia cognitiva conductual. Además, se le indicó que agregara ejercicios de relajación y meditación a su terapia. La meditación involucra múltiples mecanismos cerebrales que alteran la construcción de la experiencia de dolor disponible subjetivamente a partir de información aferente. La investigación ha mostrado que después de 4 días de entrenamiento de meditación, la meditación en presencia de estimulación nociva redujo considerablemente la sensación desagradable de dolor 57% y las calificaciones de intensidad del dolor 40% en comparación con el descanso.</a:t>
            </a:r>
          </a:p>
          <a:p>
            <a:pPr>
              <a:spcAft>
                <a:spcPts val="600"/>
              </a:spcAft>
            </a:pPr>
            <a:r>
              <a:rPr lang="es-MX" dirty="0" smtClean="0"/>
              <a:t>Para completar el enfoque multimodal para el manejo del Dolor, se sugirió a la Sra. LBP que volviera a trabajar. </a:t>
            </a:r>
          </a:p>
          <a:p>
            <a:pPr>
              <a:spcAft>
                <a:spcPts val="600"/>
              </a:spcAft>
            </a:pPr>
            <a:r>
              <a:rPr lang="es-MX" dirty="0" smtClean="0"/>
              <a:t>   </a:t>
            </a:r>
          </a:p>
          <a:p>
            <a:pPr>
              <a:spcAft>
                <a:spcPts val="600"/>
              </a:spcAft>
            </a:pPr>
            <a:endParaRPr lang="es-MX" dirty="0" smtClean="0"/>
          </a:p>
          <a:p>
            <a:endParaRPr lang="es-MX" dirty="0" smtClean="0">
              <a:latin typeface="Arial" charset="0"/>
            </a:endParaRPr>
          </a:p>
        </p:txBody>
      </p:sp>
      <p:sp>
        <p:nvSpPr>
          <p:cNvPr id="62468" name="Slide Number Placeholder 3"/>
          <p:cNvSpPr>
            <a:spLocks noGrp="1"/>
          </p:cNvSpPr>
          <p:nvPr>
            <p:ph type="sldNum" sz="quarter" idx="5"/>
          </p:nvPr>
        </p:nvSpPr>
        <p:spPr>
          <a:noFill/>
        </p:spPr>
        <p:txBody>
          <a:bodyPr/>
          <a:lstStyle/>
          <a:p>
            <a:fld id="{AC8BB29F-F3F8-4899-8003-00D3EDE5ACF0}" type="slidenum">
              <a:rPr lang="en-US" smtClean="0">
                <a:latin typeface="Arial" charset="0"/>
              </a:rPr>
              <a:pPr/>
              <a:t>35</a:t>
            </a:fld>
            <a:endParaRPr lang="en-US" dirty="0" smtClean="0">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pPr>
              <a:spcAft>
                <a:spcPts val="600"/>
              </a:spcAft>
            </a:pPr>
            <a:r>
              <a:rPr lang="es-MX" b="1" dirty="0" smtClean="0"/>
              <a:t>Notas del Conferencista</a:t>
            </a:r>
          </a:p>
          <a:p>
            <a:pPr>
              <a:spcAft>
                <a:spcPts val="600"/>
              </a:spcAft>
            </a:pPr>
            <a:r>
              <a:rPr lang="es-MX" dirty="0" smtClean="0"/>
              <a:t>Después de 6 meses de seguir su Plan de Tratamiento multimodal para el dolor – enfocado en aspectos psicológicos, biológicos y físicos – la Sra. LBP no experimenta dolor y ha vuelto a trabajar en un nuevo empleo que le parece más interesante que su trabajo anterior en la escuela. También es más activa socialmente, lo cual fue una parte importante de la terapia. Existen características comunes detrás del dolor físico y social, lo cual explica por qué el dolor físico y social son afectados de forma similar por el apoyo social y por intervenciones neuroquímicas. De hecho, reír aumenta el umbral del dolor. La risa también puede jugar un rol crucial en la cohesión social a través de un efecto opiáceo mediado por endorfina.</a:t>
            </a:r>
          </a:p>
          <a:p>
            <a:pPr>
              <a:spcAft>
                <a:spcPts val="600"/>
              </a:spcAft>
            </a:pPr>
            <a:r>
              <a:rPr lang="es-MX" dirty="0" smtClean="0"/>
              <a:t>La Sra. LBP está muy satisfecha con su tratamiento y ahora se da cuenta de que nunca hubo una enfermedad peligrosa en su columna.</a:t>
            </a:r>
          </a:p>
          <a:p>
            <a:pPr>
              <a:spcAft>
                <a:spcPts val="600"/>
              </a:spcAft>
            </a:pPr>
            <a:endParaRPr lang="es-MX" dirty="0" smtClean="0"/>
          </a:p>
          <a:p>
            <a:endParaRPr lang="es-MX" dirty="0" smtClean="0">
              <a:latin typeface="Arial" charset="0"/>
            </a:endParaRPr>
          </a:p>
        </p:txBody>
      </p:sp>
      <p:sp>
        <p:nvSpPr>
          <p:cNvPr id="63492" name="Slide Number Placeholder 3"/>
          <p:cNvSpPr>
            <a:spLocks noGrp="1"/>
          </p:cNvSpPr>
          <p:nvPr>
            <p:ph type="sldNum" sz="quarter" idx="5"/>
          </p:nvPr>
        </p:nvSpPr>
        <p:spPr>
          <a:noFill/>
        </p:spPr>
        <p:txBody>
          <a:bodyPr/>
          <a:lstStyle/>
          <a:p>
            <a:fld id="{1FF79B0D-5593-47EB-9608-478E33297EE8}" type="slidenum">
              <a:rPr lang="en-US" smtClean="0">
                <a:latin typeface="Arial" charset="0"/>
              </a:rPr>
              <a:pPr/>
              <a:t>36</a:t>
            </a:fld>
            <a:endParaRPr lang="en-US" dirty="0" smtClean="0">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391299CA-15EC-4EF7-AE04-9C113766536B}" type="slidenum">
              <a:rPr lang="en-GB" smtClean="0">
                <a:latin typeface="Arial" charset="0"/>
              </a:rPr>
              <a:pPr/>
              <a:t>37</a:t>
            </a:fld>
            <a:endParaRPr lang="en-GB" dirty="0" smtClean="0">
              <a:latin typeface="Arial" charset="0"/>
            </a:endParaRPr>
          </a:p>
        </p:txBody>
      </p:sp>
      <p:sp>
        <p:nvSpPr>
          <p:cNvPr id="64515" name="Rectangle 2"/>
          <p:cNvSpPr>
            <a:spLocks noGrp="1" noRot="1" noChangeAspect="1" noChangeArrowheads="1" noTextEdit="1"/>
          </p:cNvSpPr>
          <p:nvPr>
            <p:ph type="sldImg"/>
          </p:nvPr>
        </p:nvSpPr>
        <p:spPr>
          <a:xfrm>
            <a:off x="1185863" y="692150"/>
            <a:ext cx="4619625" cy="3463925"/>
          </a:xfrm>
          <a:ln/>
        </p:spPr>
      </p:sp>
      <p:sp>
        <p:nvSpPr>
          <p:cNvPr id="64516" name="Rectangle 3"/>
          <p:cNvSpPr>
            <a:spLocks noGrp="1" noChangeArrowheads="1"/>
          </p:cNvSpPr>
          <p:nvPr>
            <p:ph type="body" idx="1"/>
          </p:nvPr>
        </p:nvSpPr>
        <p:spPr>
          <a:xfrm>
            <a:off x="336848" y="4330005"/>
            <a:ext cx="6408712" cy="4228242"/>
          </a:xfrm>
          <a:noFill/>
          <a:ln/>
        </p:spPr>
        <p:txBody>
          <a:bodyPr wrap="square"/>
          <a:lstStyle/>
          <a:p>
            <a:pPr>
              <a:spcAft>
                <a:spcPts val="600"/>
              </a:spcAft>
            </a:pPr>
            <a:r>
              <a:rPr lang="es-MX" b="1" dirty="0" smtClean="0"/>
              <a:t>Notas del Conferencista</a:t>
            </a:r>
          </a:p>
          <a:p>
            <a:pPr>
              <a:spcAft>
                <a:spcPts val="600"/>
              </a:spcAft>
            </a:pPr>
            <a:r>
              <a:rPr lang="es-MX" dirty="0" smtClean="0"/>
              <a:t>Cerrar la “puerta al dolor” puede inhibir el dolor. Cosas que pueden cerrar la puerta al dolor incluyen emociones positivas, dormir bien, educación, una buena dieta, apoyo social, estrategas constructivas para enfrentar situaciones, actividad física, medicación, farmacoterapia, y buena comunicación médico-paciente.</a:t>
            </a:r>
          </a:p>
          <a:p>
            <a:pPr>
              <a:spcAft>
                <a:spcPts val="600"/>
              </a:spcAft>
            </a:pPr>
            <a:r>
              <a:rPr lang="es-MX" dirty="0" smtClean="0"/>
              <a:t>El enfoque multimodal para manejar el dolor de la Sra. LBP se enfocó en muchos de estos factores, permitiéndole vivir sin dolor en el término de 6 meses del inicio de su Plan de Tratamiento. </a:t>
            </a:r>
          </a:p>
          <a:p>
            <a:pPr>
              <a:spcAft>
                <a:spcPts val="600"/>
              </a:spcAft>
            </a:pPr>
            <a:r>
              <a:rPr lang="es-MX" b="1" dirty="0" smtClean="0"/>
              <a:t>Información Adicional</a:t>
            </a:r>
          </a:p>
          <a:p>
            <a:pPr>
              <a:spcAft>
                <a:spcPts val="600"/>
              </a:spcAft>
            </a:pPr>
            <a:r>
              <a:rPr lang="es-MX" dirty="0" smtClean="0"/>
              <a:t>El Dolor es una experiencia altamente compleja y subjetiva que no se relaciona linealmente con el estímulo nociceptivo. El procesamiento de información nociceptiva y la consecuente precepción del dolor están sujetos a importantes modulaciones pro- y anti-nociceptivas que vienen del cerebro. Como se mencionó antes, el concepto de modulación ascendente-descendente del dolor ayuda a entender el alivio del dolor, como se ha observado en el efecto placebo, el control inhibitorio nocivo difuso (SNIC), y las acciones de las drogas que alivian el dolor como los opioides, antidepresivos y posiblemente los ligandos α</a:t>
            </a:r>
            <a:r>
              <a:rPr lang="es-MX" baseline="-25000" dirty="0" smtClean="0"/>
              <a:t>2</a:t>
            </a:r>
            <a:r>
              <a:rPr lang="es-MX" dirty="0" smtClean="0"/>
              <a:t>δ. Estas vías modulatorias ayudan a explicar cómo la experiencia personal, estado emocional, estrés y creencias de la sociedad pueden alterar la experiencia del dolor. Las disfunciones de las vías modulatorias descendentes, que resultan en menor inhibición o aumento de la facilitación, pueden resultar en mayor dolor observado en muchos padecimientos de dolor crónico.</a:t>
            </a:r>
          </a:p>
          <a:p>
            <a:pPr>
              <a:spcAft>
                <a:spcPts val="600"/>
              </a:spcAft>
            </a:pPr>
            <a:endParaRPr lang="es-MX" dirty="0" smtClean="0"/>
          </a:p>
          <a:p>
            <a:pPr eaLnBrk="1" hangingPunct="1">
              <a:lnSpc>
                <a:spcPct val="110000"/>
              </a:lnSpc>
            </a:pPr>
            <a:endParaRPr lang="es-MX" dirty="0" smtClean="0">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38</a:t>
            </a:fld>
            <a:endParaRPr lang="en-CA" dirty="0">
              <a:solidFill>
                <a:prstClr val="black"/>
              </a:solidFill>
            </a:endParaRPr>
          </a:p>
        </p:txBody>
      </p:sp>
    </p:spTree>
    <p:extLst>
      <p:ext uri="{BB962C8B-B14F-4D97-AF65-F5344CB8AC3E}">
        <p14:creationId xmlns:p14="http://schemas.microsoft.com/office/powerpoint/2010/main" val="36816037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Notas del Conferencista</a:t>
            </a:r>
          </a:p>
          <a:p>
            <a:r>
              <a:rPr lang="es-MX" dirty="0" smtClean="0"/>
              <a:t>Esta plantilla de casos puede usarse para agregar tus propios casos de pacientes a un programa.</a:t>
            </a:r>
            <a:endParaRPr lang="en-CA"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39</a:t>
            </a:fld>
            <a:endParaRPr lang="en-CA" dirty="0">
              <a:solidFill>
                <a:prstClr val="black"/>
              </a:solidFill>
            </a:endParaRPr>
          </a:p>
        </p:txBody>
      </p:sp>
    </p:spTree>
    <p:extLst>
      <p:ext uri="{BB962C8B-B14F-4D97-AF65-F5344CB8AC3E}">
        <p14:creationId xmlns:p14="http://schemas.microsoft.com/office/powerpoint/2010/main" val="3910246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4</a:t>
            </a:fld>
            <a:endParaRPr lang="en-CA" dirty="0">
              <a:solidFill>
                <a:prstClr val="black"/>
              </a:solidFill>
            </a:endParaRPr>
          </a:p>
        </p:txBody>
      </p:sp>
    </p:spTree>
    <p:extLst>
      <p:ext uri="{BB962C8B-B14F-4D97-AF65-F5344CB8AC3E}">
        <p14:creationId xmlns:p14="http://schemas.microsoft.com/office/powerpoint/2010/main" val="23639727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Notas del Conferencista</a:t>
            </a:r>
            <a:endParaRPr lang="en-CA" b="1" dirty="0"/>
          </a:p>
          <a:p>
            <a:r>
              <a:rPr lang="es-MX" dirty="0" smtClean="0"/>
              <a:t>Esta plantilla de casos puede usarse para agregar tus propios casos de pacientes a un programa.</a:t>
            </a:r>
            <a:endParaRPr lang="en-CA" dirty="0"/>
          </a:p>
          <a:p>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40</a:t>
            </a:fld>
            <a:endParaRPr lang="en-CA" dirty="0">
              <a:solidFill>
                <a:prstClr val="black"/>
              </a:solidFill>
            </a:endParaRPr>
          </a:p>
        </p:txBody>
      </p:sp>
    </p:spTree>
    <p:extLst>
      <p:ext uri="{BB962C8B-B14F-4D97-AF65-F5344CB8AC3E}">
        <p14:creationId xmlns:p14="http://schemas.microsoft.com/office/powerpoint/2010/main" val="19781614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Slide Number Placeholder 6"/>
          <p:cNvSpPr txBox="1">
            <a:spLocks noGrp="1"/>
          </p:cNvSpPr>
          <p:nvPr/>
        </p:nvSpPr>
        <p:spPr bwMode="auto">
          <a:xfrm>
            <a:off x="1" y="8773359"/>
            <a:ext cx="7008879" cy="461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19" tIns="46359" rIns="92719" bIns="46359" anchor="b"/>
          <a:lstStyle>
            <a:lvl1pPr defTabSz="930275" eaLnBrk="0" hangingPunct="0">
              <a:defRPr sz="2400">
                <a:solidFill>
                  <a:schemeClr val="tx1"/>
                </a:solidFill>
                <a:latin typeface="Arial" pitchFamily="34" charset="0"/>
                <a:ea typeface="ＭＳ Ｐゴシック" pitchFamily="34" charset="-128"/>
              </a:defRPr>
            </a:lvl1pPr>
            <a:lvl2pPr marL="742950" indent="-285750" defTabSz="930275" eaLnBrk="0" hangingPunct="0">
              <a:defRPr sz="2400">
                <a:solidFill>
                  <a:schemeClr val="tx1"/>
                </a:solidFill>
                <a:latin typeface="Arial" pitchFamily="34" charset="0"/>
                <a:ea typeface="ＭＳ Ｐゴシック" pitchFamily="34" charset="-128"/>
              </a:defRPr>
            </a:lvl2pPr>
            <a:lvl3pPr marL="1143000" indent="-228600" defTabSz="930275" eaLnBrk="0" hangingPunct="0">
              <a:defRPr sz="2400">
                <a:solidFill>
                  <a:schemeClr val="tx1"/>
                </a:solidFill>
                <a:latin typeface="Arial" pitchFamily="34" charset="0"/>
                <a:ea typeface="ＭＳ Ｐゴシック" pitchFamily="34" charset="-128"/>
              </a:defRPr>
            </a:lvl3pPr>
            <a:lvl4pPr marL="1600200" indent="-228600" defTabSz="930275" eaLnBrk="0" hangingPunct="0">
              <a:defRPr sz="2400">
                <a:solidFill>
                  <a:schemeClr val="tx1"/>
                </a:solidFill>
                <a:latin typeface="Arial" pitchFamily="34" charset="0"/>
                <a:ea typeface="ＭＳ Ｐゴシック" pitchFamily="34" charset="-128"/>
              </a:defRPr>
            </a:lvl4pPr>
            <a:lvl5pPr marL="2057400" indent="-228600" defTabSz="930275" eaLnBrk="0" hangingPunct="0">
              <a:defRPr sz="2400">
                <a:solidFill>
                  <a:schemeClr val="tx1"/>
                </a:solidFill>
                <a:latin typeface="Arial" pitchFamily="34" charset="0"/>
                <a:ea typeface="ＭＳ Ｐゴシック" pitchFamily="34" charset="-128"/>
              </a:defRPr>
            </a:lvl5pPr>
            <a:lvl6pPr marL="2514600" indent="-228600"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CA" sz="900" dirty="0">
              <a:solidFill>
                <a:prstClr val="black"/>
              </a:solidFill>
            </a:endParaRPr>
          </a:p>
        </p:txBody>
      </p:sp>
      <p:sp>
        <p:nvSpPr>
          <p:cNvPr id="95237" name="Rectangle 3"/>
          <p:cNvSpPr>
            <a:spLocks noGrp="1" noChangeArrowheads="1"/>
          </p:cNvSpPr>
          <p:nvPr>
            <p:ph type="body" idx="1"/>
          </p:nvPr>
        </p:nvSpPr>
        <p:spPr/>
        <p:txBody>
          <a:bodyPr/>
          <a:lstStyle/>
          <a:p>
            <a:r>
              <a:rPr lang="en-CA" b="1" dirty="0" smtClean="0"/>
              <a:t>Notas del Conferencista</a:t>
            </a:r>
          </a:p>
          <a:p>
            <a:r>
              <a:rPr lang="es-MX" dirty="0" smtClean="0"/>
              <a:t>Esta plantilla de casos puede usarse para agregar tus propios casos de pacientes a un programa.</a:t>
            </a:r>
            <a:endParaRPr lang="en-CA" dirty="0" smtClean="0"/>
          </a:p>
          <a:p>
            <a:r>
              <a:rPr lang="es-MX" dirty="0" smtClean="0"/>
              <a:t>Haz las preguntas que aparecen en esta slide para promover la discusión</a:t>
            </a:r>
            <a:r>
              <a:rPr lang="en-CA" dirty="0" smtClean="0"/>
              <a:t>.</a:t>
            </a:r>
          </a:p>
          <a:p>
            <a:endParaRPr lang="en-GB" dirty="0" smtClean="0"/>
          </a:p>
        </p:txBody>
      </p:sp>
      <p:sp>
        <p:nvSpPr>
          <p:cNvPr id="6" name="Slide Number Placeholder 3"/>
          <p:cNvSpPr>
            <a:spLocks noGrp="1"/>
          </p:cNvSpPr>
          <p:nvPr>
            <p:ph type="sldNum" sz="quarter" idx="5"/>
          </p:nvPr>
        </p:nvSpPr>
        <p:spPr/>
        <p:txBody>
          <a:bodyPr/>
          <a:lstStyle/>
          <a:p>
            <a:fld id="{C3688213-33A5-40D6-90A0-AF4F9B3FAB42}" type="slidenum">
              <a:rPr lang="en-CA" smtClean="0">
                <a:solidFill>
                  <a:prstClr val="black"/>
                </a:solidFill>
              </a:rPr>
              <a:pPr/>
              <a:t>41</a:t>
            </a:fld>
            <a:endParaRPr lang="en-CA" dirty="0">
              <a:solidFill>
                <a:prstClr val="black"/>
              </a:solidFill>
            </a:endParaRPr>
          </a:p>
        </p:txBody>
      </p:sp>
      <p:sp>
        <p:nvSpPr>
          <p:cNvPr id="4" name="Slide Image Placeholder 3"/>
          <p:cNvSpPr>
            <a:spLocks noGrp="1" noRot="1" noChangeAspect="1"/>
          </p:cNvSpPr>
          <p:nvPr>
            <p:ph type="sldImg"/>
          </p:nvPr>
        </p:nvSpPr>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Notas del Conferencista</a:t>
            </a:r>
            <a:endParaRPr lang="en-CA" b="1" dirty="0"/>
          </a:p>
          <a:p>
            <a:r>
              <a:rPr lang="es-MX" dirty="0" smtClean="0"/>
              <a:t>Esta plantilla de casos puede usarse para agregar tus propios casos de pacientes a un programa.</a:t>
            </a:r>
            <a:endParaRPr lang="en-CA" dirty="0"/>
          </a:p>
          <a:p>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42</a:t>
            </a:fld>
            <a:endParaRPr lang="en-CA" dirty="0">
              <a:solidFill>
                <a:prstClr val="black"/>
              </a:solidFill>
            </a:endParaRPr>
          </a:p>
        </p:txBody>
      </p:sp>
    </p:spTree>
    <p:extLst>
      <p:ext uri="{BB962C8B-B14F-4D97-AF65-F5344CB8AC3E}">
        <p14:creationId xmlns:p14="http://schemas.microsoft.com/office/powerpoint/2010/main" val="38359907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Notas del Conferencista</a:t>
            </a:r>
            <a:endParaRPr lang="en-CA" b="1" dirty="0"/>
          </a:p>
          <a:p>
            <a:r>
              <a:rPr lang="es-MX" dirty="0" smtClean="0"/>
              <a:t>Esta plantilla de casos puede usarse para agregar tus propios casos de pacientes a un programa.</a:t>
            </a:r>
            <a:endParaRPr lang="en-CA" dirty="0"/>
          </a:p>
          <a:p>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43</a:t>
            </a:fld>
            <a:endParaRPr lang="en-CA" dirty="0">
              <a:solidFill>
                <a:prstClr val="black"/>
              </a:solidFill>
            </a:endParaRPr>
          </a:p>
        </p:txBody>
      </p:sp>
    </p:spTree>
    <p:extLst>
      <p:ext uri="{BB962C8B-B14F-4D97-AF65-F5344CB8AC3E}">
        <p14:creationId xmlns:p14="http://schemas.microsoft.com/office/powerpoint/2010/main" val="22145415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8"/>
              </a:spcAft>
            </a:pPr>
            <a:r>
              <a:rPr lang="en-CA" b="1" dirty="0" smtClean="0"/>
              <a:t>Notas del Conferencista</a:t>
            </a:r>
            <a:endParaRPr lang="en-CA" b="1" dirty="0"/>
          </a:p>
          <a:p>
            <a:pPr>
              <a:spcAft>
                <a:spcPts val="608"/>
              </a:spcAft>
            </a:pPr>
            <a:r>
              <a:rPr lang="es-MX" dirty="0" smtClean="0"/>
              <a:t>Esta plantilla de casos puede usarse para agregar tus propios casos de pacientes a un programa.</a:t>
            </a:r>
            <a:endParaRPr lang="en-CA" dirty="0"/>
          </a:p>
          <a:p>
            <a:pPr>
              <a:spcAft>
                <a:spcPts val="608"/>
              </a:spcAft>
            </a:pPr>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44</a:t>
            </a:fld>
            <a:endParaRPr lang="en-CA" dirty="0">
              <a:solidFill>
                <a:prstClr val="black"/>
              </a:solidFill>
            </a:endParaRPr>
          </a:p>
        </p:txBody>
      </p:sp>
    </p:spTree>
    <p:extLst>
      <p:ext uri="{BB962C8B-B14F-4D97-AF65-F5344CB8AC3E}">
        <p14:creationId xmlns:p14="http://schemas.microsoft.com/office/powerpoint/2010/main" val="2693396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Notas del Conferencista</a:t>
            </a:r>
            <a:endParaRPr lang="en-CA" b="1" dirty="0"/>
          </a:p>
          <a:p>
            <a:r>
              <a:rPr lang="es-MX" dirty="0" smtClean="0"/>
              <a:t>Esta plantilla de casos puede usarse para agregar tus propios casos de pacientes a un programa.</a:t>
            </a:r>
            <a:endParaRPr lang="en-CA" dirty="0"/>
          </a:p>
          <a:p>
            <a:r>
              <a:rPr lang="es-MX" dirty="0" smtClean="0"/>
              <a:t>Haz la pregunta que aparece en esta slide para promover la discusión</a:t>
            </a:r>
            <a:r>
              <a:rPr lang="en-CA" dirty="0" smtClean="0"/>
              <a:t>.</a:t>
            </a:r>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45</a:t>
            </a:fld>
            <a:endParaRPr lang="en-CA" dirty="0">
              <a:solidFill>
                <a:prstClr val="black"/>
              </a:solidFill>
            </a:endParaRPr>
          </a:p>
        </p:txBody>
      </p:sp>
    </p:spTree>
    <p:extLst>
      <p:ext uri="{BB962C8B-B14F-4D97-AF65-F5344CB8AC3E}">
        <p14:creationId xmlns:p14="http://schemas.microsoft.com/office/powerpoint/2010/main" val="15946424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8"/>
              </a:spcAft>
            </a:pPr>
            <a:r>
              <a:rPr lang="en-CA" b="1" dirty="0" smtClean="0"/>
              <a:t>Notas del Conferencista</a:t>
            </a:r>
            <a:endParaRPr lang="en-CA" b="1" dirty="0"/>
          </a:p>
          <a:p>
            <a:pPr>
              <a:spcAft>
                <a:spcPts val="608"/>
              </a:spcAft>
            </a:pPr>
            <a:r>
              <a:rPr lang="es-MX" dirty="0" smtClean="0"/>
              <a:t>Esta plantilla de casos puede usarse para agregar tus propios casos de pacientes a un programa.</a:t>
            </a:r>
            <a:endParaRPr lang="en-CA" dirty="0"/>
          </a:p>
          <a:p>
            <a:pPr>
              <a:spcAft>
                <a:spcPts val="608"/>
              </a:spcAft>
            </a:pPr>
            <a:endParaRPr lang="en-CA"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46</a:t>
            </a:fld>
            <a:endParaRPr lang="en-CA" dirty="0">
              <a:solidFill>
                <a:prstClr val="black"/>
              </a:solidFill>
            </a:endParaRPr>
          </a:p>
        </p:txBody>
      </p:sp>
    </p:spTree>
    <p:extLst>
      <p:ext uri="{BB962C8B-B14F-4D97-AF65-F5344CB8AC3E}">
        <p14:creationId xmlns:p14="http://schemas.microsoft.com/office/powerpoint/2010/main" val="13432469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8"/>
              </a:spcAft>
            </a:pPr>
            <a:r>
              <a:rPr lang="en-CA" b="1" dirty="0" smtClean="0"/>
              <a:t>Notas del Conferencista</a:t>
            </a:r>
            <a:endParaRPr lang="en-CA" b="1" dirty="0"/>
          </a:p>
          <a:p>
            <a:pPr>
              <a:spcAft>
                <a:spcPts val="608"/>
              </a:spcAft>
            </a:pPr>
            <a:r>
              <a:rPr lang="es-MX" dirty="0" smtClean="0"/>
              <a:t>Esta plantilla de casos puede usarse para agregar tus propios casos de pacientes a un programa.</a:t>
            </a:r>
            <a:endParaRPr lang="en-CA" dirty="0"/>
          </a:p>
          <a:p>
            <a:pPr>
              <a:spcAft>
                <a:spcPts val="608"/>
              </a:spcAft>
            </a:pPr>
            <a:r>
              <a:rPr lang="es-MX" dirty="0" smtClean="0"/>
              <a:t>Haz la pregunta que aparece en esta slide para promover la discusión</a:t>
            </a:r>
            <a:r>
              <a:rPr lang="en-CA" dirty="0" smtClean="0"/>
              <a:t>.</a:t>
            </a:r>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47</a:t>
            </a:fld>
            <a:endParaRPr lang="en-CA" dirty="0">
              <a:solidFill>
                <a:prstClr val="black"/>
              </a:solidFill>
            </a:endParaRPr>
          </a:p>
        </p:txBody>
      </p:sp>
    </p:spTree>
    <p:extLst>
      <p:ext uri="{BB962C8B-B14F-4D97-AF65-F5344CB8AC3E}">
        <p14:creationId xmlns:p14="http://schemas.microsoft.com/office/powerpoint/2010/main" val="27969962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8"/>
              </a:spcAft>
            </a:pPr>
            <a:r>
              <a:rPr lang="en-CA" b="1" dirty="0" smtClean="0"/>
              <a:t>Notas del Conferencista</a:t>
            </a:r>
            <a:endParaRPr lang="en-CA" b="1" dirty="0"/>
          </a:p>
          <a:p>
            <a:pPr>
              <a:spcAft>
                <a:spcPts val="608"/>
              </a:spcAft>
            </a:pPr>
            <a:r>
              <a:rPr lang="es-MX" dirty="0" smtClean="0"/>
              <a:t>Esta plantilla de casos puede usarse para agregar tus propios casos de pacientes a un programa.</a:t>
            </a:r>
            <a:endParaRPr lang="en-CA" dirty="0"/>
          </a:p>
          <a:p>
            <a:pPr>
              <a:spcAft>
                <a:spcPts val="608"/>
              </a:spcAft>
            </a:pPr>
            <a:endParaRPr lang="en-CA"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48</a:t>
            </a:fld>
            <a:endParaRPr lang="en-CA" dirty="0">
              <a:solidFill>
                <a:prstClr val="black"/>
              </a:solidFill>
            </a:endParaRPr>
          </a:p>
        </p:txBody>
      </p:sp>
    </p:spTree>
    <p:extLst>
      <p:ext uri="{BB962C8B-B14F-4D97-AF65-F5344CB8AC3E}">
        <p14:creationId xmlns:p14="http://schemas.microsoft.com/office/powerpoint/2010/main" val="13432469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8"/>
              </a:spcAft>
            </a:pPr>
            <a:r>
              <a:rPr lang="en-CA" b="1" dirty="0" smtClean="0"/>
              <a:t>Notas del Conferencista</a:t>
            </a:r>
            <a:endParaRPr lang="en-CA" b="1" dirty="0"/>
          </a:p>
          <a:p>
            <a:pPr>
              <a:spcAft>
                <a:spcPts val="608"/>
              </a:spcAft>
            </a:pPr>
            <a:r>
              <a:rPr lang="es-MX" dirty="0" smtClean="0"/>
              <a:t>Esta plantilla de casos puede usarse para agregar tus propios casos de pacientes a un programa.</a:t>
            </a:r>
            <a:endParaRPr lang="en-CA" dirty="0"/>
          </a:p>
          <a:p>
            <a:pPr>
              <a:spcAft>
                <a:spcPts val="608"/>
              </a:spcAft>
            </a:pPr>
            <a:endParaRPr lang="en-CA"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49</a:t>
            </a:fld>
            <a:endParaRPr lang="en-CA" dirty="0">
              <a:solidFill>
                <a:prstClr val="black"/>
              </a:solidFill>
            </a:endParaRPr>
          </a:p>
        </p:txBody>
      </p:sp>
    </p:spTree>
    <p:extLst>
      <p:ext uri="{BB962C8B-B14F-4D97-AF65-F5344CB8AC3E}">
        <p14:creationId xmlns:p14="http://schemas.microsoft.com/office/powerpoint/2010/main" val="1343246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5</a:t>
            </a:fld>
            <a:endParaRPr lang="en-CA" dirty="0">
              <a:solidFill>
                <a:prstClr val="black"/>
              </a:solidFill>
            </a:endParaRPr>
          </a:p>
        </p:txBody>
      </p:sp>
    </p:spTree>
    <p:extLst>
      <p:ext uri="{BB962C8B-B14F-4D97-AF65-F5344CB8AC3E}">
        <p14:creationId xmlns:p14="http://schemas.microsoft.com/office/powerpoint/2010/main" val="36816037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8"/>
              </a:spcAft>
            </a:pPr>
            <a:r>
              <a:rPr lang="en-CA" b="1" dirty="0" smtClean="0"/>
              <a:t>Notas del Conferencista</a:t>
            </a:r>
            <a:endParaRPr lang="en-CA" b="1" dirty="0"/>
          </a:p>
          <a:p>
            <a:pPr>
              <a:spcAft>
                <a:spcPts val="608"/>
              </a:spcAft>
            </a:pPr>
            <a:r>
              <a:rPr lang="es-MX" dirty="0" smtClean="0"/>
              <a:t>Esta plantilla de casos puede usarse para agregar tus propios casos de pacientes a un programa.</a:t>
            </a:r>
            <a:endParaRPr lang="en-CA" dirty="0"/>
          </a:p>
          <a:p>
            <a:pPr>
              <a:spcAft>
                <a:spcPts val="608"/>
              </a:spcAft>
            </a:pPr>
            <a:r>
              <a:rPr lang="es-MX" dirty="0" smtClean="0"/>
              <a:t>Haz la pregunta que aparece en esta slide para promover la discusión</a:t>
            </a:r>
            <a:r>
              <a:rPr lang="en-CA" dirty="0" smtClean="0"/>
              <a:t>.</a:t>
            </a:r>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50</a:t>
            </a:fld>
            <a:endParaRPr lang="en-CA" dirty="0">
              <a:solidFill>
                <a:prstClr val="black"/>
              </a:solidFill>
            </a:endParaRPr>
          </a:p>
        </p:txBody>
      </p:sp>
    </p:spTree>
    <p:extLst>
      <p:ext uri="{BB962C8B-B14F-4D97-AF65-F5344CB8AC3E}">
        <p14:creationId xmlns:p14="http://schemas.microsoft.com/office/powerpoint/2010/main" val="7626993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8"/>
              </a:spcAft>
            </a:pPr>
            <a:r>
              <a:rPr lang="en-CA" b="1" dirty="0" smtClean="0"/>
              <a:t>Notas del Conferencista</a:t>
            </a:r>
            <a:endParaRPr lang="en-CA" b="1" dirty="0"/>
          </a:p>
          <a:p>
            <a:pPr>
              <a:spcAft>
                <a:spcPts val="608"/>
              </a:spcAft>
            </a:pPr>
            <a:r>
              <a:rPr lang="es-MX" dirty="0" smtClean="0"/>
              <a:t>Esta plantilla de casos puede usarse para agregar tus propios casos de pacientes a un programa.</a:t>
            </a:r>
            <a:endParaRPr lang="en-CA" dirty="0"/>
          </a:p>
          <a:p>
            <a:pPr>
              <a:spcAft>
                <a:spcPts val="608"/>
              </a:spcAft>
            </a:pPr>
            <a:endParaRPr lang="en-CA"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51</a:t>
            </a:fld>
            <a:endParaRPr lang="en-CA" dirty="0">
              <a:solidFill>
                <a:prstClr val="black"/>
              </a:solidFill>
            </a:endParaRPr>
          </a:p>
        </p:txBody>
      </p:sp>
    </p:spTree>
    <p:extLst>
      <p:ext uri="{BB962C8B-B14F-4D97-AF65-F5344CB8AC3E}">
        <p14:creationId xmlns:p14="http://schemas.microsoft.com/office/powerpoint/2010/main" val="13432469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8"/>
              </a:spcAft>
            </a:pPr>
            <a:r>
              <a:rPr lang="en-CA" b="1" dirty="0" smtClean="0"/>
              <a:t>Notas del Conferencista</a:t>
            </a:r>
            <a:endParaRPr lang="en-CA" b="1" dirty="0"/>
          </a:p>
          <a:p>
            <a:pPr>
              <a:spcAft>
                <a:spcPts val="608"/>
              </a:spcAft>
            </a:pPr>
            <a:r>
              <a:rPr lang="es-MX" dirty="0" smtClean="0"/>
              <a:t>Esta plantilla de casos puede usarse para agregar tus propios casos de pacientes a un programa.</a:t>
            </a:r>
            <a:endParaRPr lang="en-CA" dirty="0"/>
          </a:p>
          <a:p>
            <a:pPr>
              <a:spcAft>
                <a:spcPts val="608"/>
              </a:spcAft>
            </a:pPr>
            <a:endParaRPr lang="en-CA"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52</a:t>
            </a:fld>
            <a:endParaRPr lang="en-CA" dirty="0">
              <a:solidFill>
                <a:prstClr val="black"/>
              </a:solidFill>
            </a:endParaRPr>
          </a:p>
        </p:txBody>
      </p:sp>
    </p:spTree>
    <p:extLst>
      <p:ext uri="{BB962C8B-B14F-4D97-AF65-F5344CB8AC3E}">
        <p14:creationId xmlns:p14="http://schemas.microsoft.com/office/powerpoint/2010/main" val="134324690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8"/>
              </a:spcAft>
            </a:pPr>
            <a:r>
              <a:rPr lang="en-CA" b="1" dirty="0" smtClean="0"/>
              <a:t>Notas del Conferencista</a:t>
            </a:r>
            <a:endParaRPr lang="en-CA" b="1" dirty="0"/>
          </a:p>
          <a:p>
            <a:pPr>
              <a:spcAft>
                <a:spcPts val="608"/>
              </a:spcAft>
            </a:pPr>
            <a:r>
              <a:rPr lang="es-MX" dirty="0" smtClean="0"/>
              <a:t>Esta plantilla de casos puede usarse para agregar tus propios casos de pacientes a un programa.</a:t>
            </a:r>
            <a:endParaRPr lang="en-CA" dirty="0"/>
          </a:p>
          <a:p>
            <a:pPr>
              <a:spcAft>
                <a:spcPts val="608"/>
              </a:spcAft>
            </a:pPr>
            <a:endParaRPr lang="en-CA"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53</a:t>
            </a:fld>
            <a:endParaRPr lang="en-CA" dirty="0">
              <a:solidFill>
                <a:prstClr val="black"/>
              </a:solidFill>
            </a:endParaRPr>
          </a:p>
        </p:txBody>
      </p:sp>
    </p:spTree>
    <p:extLst>
      <p:ext uri="{BB962C8B-B14F-4D97-AF65-F5344CB8AC3E}">
        <p14:creationId xmlns:p14="http://schemas.microsoft.com/office/powerpoint/2010/main" val="13432469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8"/>
              </a:spcAft>
            </a:pPr>
            <a:r>
              <a:rPr lang="en-CA" b="1" dirty="0" smtClean="0"/>
              <a:t>Notas del Conferencista</a:t>
            </a:r>
            <a:endParaRPr lang="en-CA" b="1" dirty="0"/>
          </a:p>
          <a:p>
            <a:pPr>
              <a:spcAft>
                <a:spcPts val="608"/>
              </a:spcAft>
            </a:pPr>
            <a:r>
              <a:rPr lang="es-MX" dirty="0" smtClean="0"/>
              <a:t>Esta plantilla de casos puede usarse para agregar tus propios casos de pacientes a un programa.</a:t>
            </a:r>
            <a:endParaRPr lang="en-CA" dirty="0"/>
          </a:p>
          <a:p>
            <a:pPr>
              <a:spcAft>
                <a:spcPts val="608"/>
              </a:spcAft>
            </a:pPr>
            <a:r>
              <a:rPr lang="es-MX" dirty="0" smtClean="0"/>
              <a:t>Tal vez desees agregar los escenarios "Qué tal si" para promover la consideración de escenarios clínicos alternativos y fomentar  la discusión</a:t>
            </a:r>
            <a:r>
              <a:rPr lang="en-CA" dirty="0" smtClean="0"/>
              <a:t>.</a:t>
            </a:r>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54</a:t>
            </a:fld>
            <a:endParaRPr lang="en-CA" dirty="0">
              <a:solidFill>
                <a:prstClr val="black"/>
              </a:solidFill>
            </a:endParaRPr>
          </a:p>
        </p:txBody>
      </p:sp>
    </p:spTree>
    <p:extLst>
      <p:ext uri="{BB962C8B-B14F-4D97-AF65-F5344CB8AC3E}">
        <p14:creationId xmlns:p14="http://schemas.microsoft.com/office/powerpoint/2010/main" val="3739551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6491" eaLnBrk="0" hangingPunct="0">
              <a:defRPr sz="2300">
                <a:solidFill>
                  <a:schemeClr val="tx1"/>
                </a:solidFill>
                <a:latin typeface="Arial" charset="0"/>
                <a:ea typeface="ＭＳ Ｐゴシック" pitchFamily="-112" charset="-128"/>
              </a:defRPr>
            </a:lvl1pPr>
            <a:lvl2pPr marL="702756" indent="-270291" defTabSz="456491" eaLnBrk="0" hangingPunct="0">
              <a:defRPr sz="2300">
                <a:solidFill>
                  <a:schemeClr val="tx1"/>
                </a:solidFill>
                <a:latin typeface="Arial" charset="0"/>
                <a:ea typeface="ＭＳ Ｐゴシック" pitchFamily="-112" charset="-128"/>
              </a:defRPr>
            </a:lvl2pPr>
            <a:lvl3pPr marL="1081164" indent="-216233" defTabSz="456491" eaLnBrk="0" hangingPunct="0">
              <a:defRPr sz="2300">
                <a:solidFill>
                  <a:schemeClr val="tx1"/>
                </a:solidFill>
                <a:latin typeface="Arial" charset="0"/>
                <a:ea typeface="ＭＳ Ｐゴシック" pitchFamily="-112" charset="-128"/>
              </a:defRPr>
            </a:lvl3pPr>
            <a:lvl4pPr marL="1513629" indent="-216233" defTabSz="456491" eaLnBrk="0" hangingPunct="0">
              <a:defRPr sz="2300">
                <a:solidFill>
                  <a:schemeClr val="tx1"/>
                </a:solidFill>
                <a:latin typeface="Arial" charset="0"/>
                <a:ea typeface="ＭＳ Ｐゴシック" pitchFamily="-112" charset="-128"/>
              </a:defRPr>
            </a:lvl4pPr>
            <a:lvl5pPr marL="1946095" indent="-216233" defTabSz="456491" eaLnBrk="0" hangingPunct="0">
              <a:defRPr sz="2300">
                <a:solidFill>
                  <a:schemeClr val="tx1"/>
                </a:solidFill>
                <a:latin typeface="Arial" charset="0"/>
                <a:ea typeface="ＭＳ Ｐゴシック" pitchFamily="-112" charset="-128"/>
              </a:defRPr>
            </a:lvl5pPr>
            <a:lvl6pPr marL="2378560" indent="-216233" defTabSz="456491" eaLnBrk="0" fontAlgn="base" hangingPunct="0">
              <a:spcBef>
                <a:spcPct val="0"/>
              </a:spcBef>
              <a:spcAft>
                <a:spcPct val="0"/>
              </a:spcAft>
              <a:defRPr sz="2300">
                <a:solidFill>
                  <a:schemeClr val="tx1"/>
                </a:solidFill>
                <a:latin typeface="Arial" charset="0"/>
                <a:ea typeface="ＭＳ Ｐゴシック" pitchFamily="-112" charset="-128"/>
              </a:defRPr>
            </a:lvl6pPr>
            <a:lvl7pPr marL="2811026" indent="-216233" defTabSz="456491" eaLnBrk="0" fontAlgn="base" hangingPunct="0">
              <a:spcBef>
                <a:spcPct val="0"/>
              </a:spcBef>
              <a:spcAft>
                <a:spcPct val="0"/>
              </a:spcAft>
              <a:defRPr sz="2300">
                <a:solidFill>
                  <a:schemeClr val="tx1"/>
                </a:solidFill>
                <a:latin typeface="Arial" charset="0"/>
                <a:ea typeface="ＭＳ Ｐゴシック" pitchFamily="-112" charset="-128"/>
              </a:defRPr>
            </a:lvl7pPr>
            <a:lvl8pPr marL="3243491" indent="-216233" defTabSz="456491" eaLnBrk="0" fontAlgn="base" hangingPunct="0">
              <a:spcBef>
                <a:spcPct val="0"/>
              </a:spcBef>
              <a:spcAft>
                <a:spcPct val="0"/>
              </a:spcAft>
              <a:defRPr sz="2300">
                <a:solidFill>
                  <a:schemeClr val="tx1"/>
                </a:solidFill>
                <a:latin typeface="Arial" charset="0"/>
                <a:ea typeface="ＭＳ Ｐゴシック" pitchFamily="-112" charset="-128"/>
              </a:defRPr>
            </a:lvl8pPr>
            <a:lvl9pPr marL="3675957" indent="-216233" defTabSz="456491" eaLnBrk="0" fontAlgn="base" hangingPunct="0">
              <a:spcBef>
                <a:spcPct val="0"/>
              </a:spcBef>
              <a:spcAft>
                <a:spcPct val="0"/>
              </a:spcAft>
              <a:defRPr sz="2300">
                <a:solidFill>
                  <a:schemeClr val="tx1"/>
                </a:solidFill>
                <a:latin typeface="Arial" charset="0"/>
                <a:ea typeface="ＭＳ Ｐゴシック" pitchFamily="-112" charset="-128"/>
              </a:defRPr>
            </a:lvl9pPr>
          </a:lstStyle>
          <a:p>
            <a:pPr eaLnBrk="1" hangingPunct="1"/>
            <a:fld id="{8C1A7733-6763-47D4-8FB9-4284A93638C7}" type="slidenum">
              <a:rPr lang="en-US" sz="900"/>
              <a:pPr eaLnBrk="1" hangingPunct="1"/>
              <a:t>6</a:t>
            </a:fld>
            <a:endParaRPr lang="en-US" sz="900" dirty="0"/>
          </a:p>
        </p:txBody>
      </p:sp>
      <p:sp>
        <p:nvSpPr>
          <p:cNvPr id="256003" name="Rectangle 2"/>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256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00"/>
              </a:spcAft>
            </a:pPr>
            <a:r>
              <a:rPr lang="es-MX" b="1" dirty="0" smtClean="0"/>
              <a:t>Notas del Conferencista</a:t>
            </a:r>
          </a:p>
          <a:p>
            <a:pPr>
              <a:spcAft>
                <a:spcPts val="600"/>
              </a:spcAft>
            </a:pPr>
            <a:r>
              <a:rPr lang="es-MX" dirty="0" smtClean="0"/>
              <a:t>Presenta el caso a los participantes.</a:t>
            </a:r>
          </a:p>
          <a:p>
            <a:pPr>
              <a:spcBef>
                <a:spcPct val="0"/>
              </a:spcBef>
            </a:pPr>
            <a:endParaRPr lang="es-MX" dirty="0" smtClean="0">
              <a:latin typeface="Arial" charset="0"/>
            </a:endParaRPr>
          </a:p>
        </p:txBody>
      </p:sp>
    </p:spTree>
    <p:extLst>
      <p:ext uri="{BB962C8B-B14F-4D97-AF65-F5344CB8AC3E}">
        <p14:creationId xmlns:p14="http://schemas.microsoft.com/office/powerpoint/2010/main" val="1697347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6"/>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9197" eaLnBrk="0" hangingPunct="0">
              <a:defRPr sz="2300">
                <a:solidFill>
                  <a:schemeClr val="tx1"/>
                </a:solidFill>
                <a:latin typeface="Arial" pitchFamily="34" charset="0"/>
                <a:ea typeface="ＭＳ Ｐゴシック" pitchFamily="34" charset="-128"/>
              </a:defRPr>
            </a:lvl1pPr>
            <a:lvl2pPr marL="692144" indent="-266210" defTabSz="899197" eaLnBrk="0" hangingPunct="0">
              <a:defRPr sz="2300">
                <a:solidFill>
                  <a:schemeClr val="tx1"/>
                </a:solidFill>
                <a:latin typeface="Arial" pitchFamily="34" charset="0"/>
                <a:ea typeface="ＭＳ Ｐゴシック" pitchFamily="34" charset="-128"/>
              </a:defRPr>
            </a:lvl2pPr>
            <a:lvl3pPr marL="1064838" indent="-212968" defTabSz="899197" eaLnBrk="0" hangingPunct="0">
              <a:defRPr sz="2300">
                <a:solidFill>
                  <a:schemeClr val="tx1"/>
                </a:solidFill>
                <a:latin typeface="Arial" pitchFamily="34" charset="0"/>
                <a:ea typeface="ＭＳ Ｐゴシック" pitchFamily="34" charset="-128"/>
              </a:defRPr>
            </a:lvl3pPr>
            <a:lvl4pPr marL="1490773" indent="-212968" defTabSz="899197" eaLnBrk="0" hangingPunct="0">
              <a:defRPr sz="2300">
                <a:solidFill>
                  <a:schemeClr val="tx1"/>
                </a:solidFill>
                <a:latin typeface="Arial" pitchFamily="34" charset="0"/>
                <a:ea typeface="ＭＳ Ｐゴシック" pitchFamily="34" charset="-128"/>
              </a:defRPr>
            </a:lvl4pPr>
            <a:lvl5pPr marL="1916709" indent="-212968" defTabSz="899197" eaLnBrk="0" hangingPunct="0">
              <a:defRPr sz="2300">
                <a:solidFill>
                  <a:schemeClr val="tx1"/>
                </a:solidFill>
                <a:latin typeface="Arial" pitchFamily="34" charset="0"/>
                <a:ea typeface="ＭＳ Ｐゴシック" pitchFamily="34" charset="-128"/>
              </a:defRPr>
            </a:lvl5pPr>
            <a:lvl6pPr marL="2342644" indent="-212968" defTabSz="899197" eaLnBrk="0" fontAlgn="base" hangingPunct="0">
              <a:spcBef>
                <a:spcPct val="0"/>
              </a:spcBef>
              <a:spcAft>
                <a:spcPct val="0"/>
              </a:spcAft>
              <a:defRPr sz="2300">
                <a:solidFill>
                  <a:schemeClr val="tx1"/>
                </a:solidFill>
                <a:latin typeface="Arial" pitchFamily="34" charset="0"/>
                <a:ea typeface="ＭＳ Ｐゴシック" pitchFamily="34" charset="-128"/>
              </a:defRPr>
            </a:lvl6pPr>
            <a:lvl7pPr marL="2768580" indent="-212968" defTabSz="899197" eaLnBrk="0" fontAlgn="base" hangingPunct="0">
              <a:spcBef>
                <a:spcPct val="0"/>
              </a:spcBef>
              <a:spcAft>
                <a:spcPct val="0"/>
              </a:spcAft>
              <a:defRPr sz="2300">
                <a:solidFill>
                  <a:schemeClr val="tx1"/>
                </a:solidFill>
                <a:latin typeface="Arial" pitchFamily="34" charset="0"/>
                <a:ea typeface="ＭＳ Ｐゴシック" pitchFamily="34" charset="-128"/>
              </a:defRPr>
            </a:lvl7pPr>
            <a:lvl8pPr marL="3194514" indent="-212968" defTabSz="899197" eaLnBrk="0" fontAlgn="base" hangingPunct="0">
              <a:spcBef>
                <a:spcPct val="0"/>
              </a:spcBef>
              <a:spcAft>
                <a:spcPct val="0"/>
              </a:spcAft>
              <a:defRPr sz="2300">
                <a:solidFill>
                  <a:schemeClr val="tx1"/>
                </a:solidFill>
                <a:latin typeface="Arial" pitchFamily="34" charset="0"/>
                <a:ea typeface="ＭＳ Ｐゴシック" pitchFamily="34" charset="-128"/>
              </a:defRPr>
            </a:lvl8pPr>
            <a:lvl9pPr marL="3620450" indent="-212968" defTabSz="899197" eaLnBrk="0" fontAlgn="base" hangingPunct="0">
              <a:spcBef>
                <a:spcPct val="0"/>
              </a:spcBef>
              <a:spcAft>
                <a:spcPct val="0"/>
              </a:spcAft>
              <a:defRPr sz="2300">
                <a:solidFill>
                  <a:schemeClr val="tx1"/>
                </a:solidFill>
                <a:latin typeface="Arial" pitchFamily="34" charset="0"/>
                <a:ea typeface="ＭＳ Ｐゴシック" pitchFamily="34" charset="-128"/>
              </a:defRPr>
            </a:lvl9pPr>
          </a:lstStyle>
          <a:p>
            <a:pPr eaLnBrk="1" hangingPunct="1"/>
            <a:fld id="{884BDFBD-FECA-464D-93AC-A8F9A913D38B}" type="slidenum">
              <a:rPr lang="en-CA" sz="900">
                <a:solidFill>
                  <a:prstClr val="black"/>
                </a:solidFill>
              </a:rPr>
              <a:pPr eaLnBrk="1" hangingPunct="1"/>
              <a:t>7</a:t>
            </a:fld>
            <a:endParaRPr lang="en-CA" sz="900" dirty="0">
              <a:solidFill>
                <a:prstClr val="black"/>
              </a:solidFill>
            </a:endParaRPr>
          </a:p>
        </p:txBody>
      </p:sp>
      <p:sp>
        <p:nvSpPr>
          <p:cNvPr id="95235" name="Slide Number Placeholder 6"/>
          <p:cNvSpPr txBox="1">
            <a:spLocks noGrp="1"/>
          </p:cNvSpPr>
          <p:nvPr/>
        </p:nvSpPr>
        <p:spPr bwMode="auto">
          <a:xfrm>
            <a:off x="1" y="8773362"/>
            <a:ext cx="7008879" cy="461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49" tIns="45024" rIns="90049" bIns="45024" anchor="b"/>
          <a:lstStyle>
            <a:lvl1pPr defTabSz="930275" eaLnBrk="0" hangingPunct="0">
              <a:defRPr sz="2400">
                <a:solidFill>
                  <a:schemeClr val="tx1"/>
                </a:solidFill>
                <a:latin typeface="Arial" pitchFamily="34" charset="0"/>
                <a:ea typeface="ＭＳ Ｐゴシック" pitchFamily="34" charset="-128"/>
              </a:defRPr>
            </a:lvl1pPr>
            <a:lvl2pPr marL="742950" indent="-285750" defTabSz="930275" eaLnBrk="0" hangingPunct="0">
              <a:defRPr sz="2400">
                <a:solidFill>
                  <a:schemeClr val="tx1"/>
                </a:solidFill>
                <a:latin typeface="Arial" pitchFamily="34" charset="0"/>
                <a:ea typeface="ＭＳ Ｐゴシック" pitchFamily="34" charset="-128"/>
              </a:defRPr>
            </a:lvl2pPr>
            <a:lvl3pPr marL="1143000" indent="-228600" defTabSz="930275" eaLnBrk="0" hangingPunct="0">
              <a:defRPr sz="2400">
                <a:solidFill>
                  <a:schemeClr val="tx1"/>
                </a:solidFill>
                <a:latin typeface="Arial" pitchFamily="34" charset="0"/>
                <a:ea typeface="ＭＳ Ｐゴシック" pitchFamily="34" charset="-128"/>
              </a:defRPr>
            </a:lvl3pPr>
            <a:lvl4pPr marL="1600200" indent="-228600" defTabSz="930275" eaLnBrk="0" hangingPunct="0">
              <a:defRPr sz="2400">
                <a:solidFill>
                  <a:schemeClr val="tx1"/>
                </a:solidFill>
                <a:latin typeface="Arial" pitchFamily="34" charset="0"/>
                <a:ea typeface="ＭＳ Ｐゴシック" pitchFamily="34" charset="-128"/>
              </a:defRPr>
            </a:lvl4pPr>
            <a:lvl5pPr marL="2057400" indent="-228600" defTabSz="930275" eaLnBrk="0" hangingPunct="0">
              <a:defRPr sz="2400">
                <a:solidFill>
                  <a:schemeClr val="tx1"/>
                </a:solidFill>
                <a:latin typeface="Arial" pitchFamily="34" charset="0"/>
                <a:ea typeface="ＭＳ Ｐゴシック" pitchFamily="34" charset="-128"/>
              </a:defRPr>
            </a:lvl5pPr>
            <a:lvl6pPr marL="2514600" indent="-228600"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fld id="{7B010D6D-DF3A-46BE-8536-FE7619E6FAC3}" type="slidenum">
              <a:rPr lang="en-CA" sz="900">
                <a:solidFill>
                  <a:prstClr val="black"/>
                </a:solidFill>
              </a:rPr>
              <a:pPr algn="ctr" eaLnBrk="1" hangingPunct="1"/>
              <a:t>7</a:t>
            </a:fld>
            <a:endParaRPr lang="en-CA" sz="900" dirty="0">
              <a:solidFill>
                <a:prstClr val="black"/>
              </a:solidFill>
            </a:endParaRPr>
          </a:p>
        </p:txBody>
      </p:sp>
      <p:sp>
        <p:nvSpPr>
          <p:cNvPr id="95236" name="Rectangle 2"/>
          <p:cNvSpPr>
            <a:spLocks noGrp="1" noRot="1" noChangeAspect="1" noChangeArrowheads="1" noTextEdit="1"/>
          </p:cNvSpPr>
          <p:nvPr>
            <p:ph type="sldImg"/>
          </p:nvPr>
        </p:nvSpPr>
        <p:spPr bwMode="auto">
          <a:xfrm>
            <a:off x="1189038" y="692150"/>
            <a:ext cx="4632325" cy="3473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spcAft>
                <a:spcPts val="600"/>
              </a:spcAft>
            </a:pPr>
            <a:r>
              <a:rPr lang="es-MX" sz="1200" b="1" kern="1200" dirty="0" smtClean="0">
                <a:solidFill>
                  <a:schemeClr val="tx1"/>
                </a:solidFill>
                <a:latin typeface="+mn-lt"/>
                <a:ea typeface="+mn-ea"/>
                <a:cs typeface="+mn-cs"/>
              </a:rPr>
              <a:t>Notas del Conferencista</a:t>
            </a:r>
          </a:p>
          <a:p>
            <a:pPr eaLnBrk="1" hangingPunct="1">
              <a:spcBef>
                <a:spcPct val="0"/>
              </a:spcBef>
              <a:spcAft>
                <a:spcPts val="600"/>
              </a:spcAft>
            </a:pPr>
            <a:r>
              <a:rPr lang="es-MX" sz="1200" kern="1200" dirty="0" smtClean="0">
                <a:solidFill>
                  <a:schemeClr val="tx1"/>
                </a:solidFill>
                <a:latin typeface="+mn-lt"/>
                <a:ea typeface="+mn-ea"/>
                <a:cs typeface="+mn-cs"/>
              </a:rPr>
              <a:t>Haz las preguntas que aparecen en esta slide para promover la discusión</a:t>
            </a:r>
            <a:r>
              <a:rPr lang="es-MX" sz="1200" kern="1200" baseline="0" dirty="0" smtClean="0">
                <a:solidFill>
                  <a:schemeClr val="tx1"/>
                </a:solidFill>
                <a:latin typeface="+mn-lt"/>
                <a:ea typeface="+mn-ea"/>
                <a:cs typeface="+mn-cs"/>
              </a:rPr>
              <a:t>.</a:t>
            </a:r>
            <a:endParaRPr lang="es-MX" sz="1200" kern="1200" dirty="0" smtClean="0">
              <a:solidFill>
                <a:schemeClr val="tx1"/>
              </a:solidFill>
              <a:latin typeface="+mn-lt"/>
              <a:ea typeface="+mn-ea"/>
              <a:cs typeface="+mn-cs"/>
            </a:endParaRPr>
          </a:p>
          <a:p>
            <a:pPr eaLnBrk="1" hangingPunct="1">
              <a:spcBef>
                <a:spcPct val="0"/>
              </a:spcBef>
            </a:pPr>
            <a:endParaRPr lang="es-MX" dirty="0"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6491" eaLnBrk="0" hangingPunct="0">
              <a:defRPr sz="2300">
                <a:solidFill>
                  <a:schemeClr val="tx1"/>
                </a:solidFill>
                <a:latin typeface="Arial" charset="0"/>
                <a:ea typeface="ＭＳ Ｐゴシック" pitchFamily="-112" charset="-128"/>
              </a:defRPr>
            </a:lvl1pPr>
            <a:lvl2pPr marL="702756" indent="-270291" defTabSz="456491" eaLnBrk="0" hangingPunct="0">
              <a:defRPr sz="2300">
                <a:solidFill>
                  <a:schemeClr val="tx1"/>
                </a:solidFill>
                <a:latin typeface="Arial" charset="0"/>
                <a:ea typeface="ＭＳ Ｐゴシック" pitchFamily="-112" charset="-128"/>
              </a:defRPr>
            </a:lvl2pPr>
            <a:lvl3pPr marL="1081164" indent="-216233" defTabSz="456491" eaLnBrk="0" hangingPunct="0">
              <a:defRPr sz="2300">
                <a:solidFill>
                  <a:schemeClr val="tx1"/>
                </a:solidFill>
                <a:latin typeface="Arial" charset="0"/>
                <a:ea typeface="ＭＳ Ｐゴシック" pitchFamily="-112" charset="-128"/>
              </a:defRPr>
            </a:lvl3pPr>
            <a:lvl4pPr marL="1513629" indent="-216233" defTabSz="456491" eaLnBrk="0" hangingPunct="0">
              <a:defRPr sz="2300">
                <a:solidFill>
                  <a:schemeClr val="tx1"/>
                </a:solidFill>
                <a:latin typeface="Arial" charset="0"/>
                <a:ea typeface="ＭＳ Ｐゴシック" pitchFamily="-112" charset="-128"/>
              </a:defRPr>
            </a:lvl4pPr>
            <a:lvl5pPr marL="1946095" indent="-216233" defTabSz="456491" eaLnBrk="0" hangingPunct="0">
              <a:defRPr sz="2300">
                <a:solidFill>
                  <a:schemeClr val="tx1"/>
                </a:solidFill>
                <a:latin typeface="Arial" charset="0"/>
                <a:ea typeface="ＭＳ Ｐゴシック" pitchFamily="-112" charset="-128"/>
              </a:defRPr>
            </a:lvl5pPr>
            <a:lvl6pPr marL="2378560" indent="-216233" defTabSz="456491" eaLnBrk="0" fontAlgn="base" hangingPunct="0">
              <a:spcBef>
                <a:spcPct val="0"/>
              </a:spcBef>
              <a:spcAft>
                <a:spcPct val="0"/>
              </a:spcAft>
              <a:defRPr sz="2300">
                <a:solidFill>
                  <a:schemeClr val="tx1"/>
                </a:solidFill>
                <a:latin typeface="Arial" charset="0"/>
                <a:ea typeface="ＭＳ Ｐゴシック" pitchFamily="-112" charset="-128"/>
              </a:defRPr>
            </a:lvl6pPr>
            <a:lvl7pPr marL="2811026" indent="-216233" defTabSz="456491" eaLnBrk="0" fontAlgn="base" hangingPunct="0">
              <a:spcBef>
                <a:spcPct val="0"/>
              </a:spcBef>
              <a:spcAft>
                <a:spcPct val="0"/>
              </a:spcAft>
              <a:defRPr sz="2300">
                <a:solidFill>
                  <a:schemeClr val="tx1"/>
                </a:solidFill>
                <a:latin typeface="Arial" charset="0"/>
                <a:ea typeface="ＭＳ Ｐゴシック" pitchFamily="-112" charset="-128"/>
              </a:defRPr>
            </a:lvl7pPr>
            <a:lvl8pPr marL="3243491" indent="-216233" defTabSz="456491" eaLnBrk="0" fontAlgn="base" hangingPunct="0">
              <a:spcBef>
                <a:spcPct val="0"/>
              </a:spcBef>
              <a:spcAft>
                <a:spcPct val="0"/>
              </a:spcAft>
              <a:defRPr sz="2300">
                <a:solidFill>
                  <a:schemeClr val="tx1"/>
                </a:solidFill>
                <a:latin typeface="Arial" charset="0"/>
                <a:ea typeface="ＭＳ Ｐゴシック" pitchFamily="-112" charset="-128"/>
              </a:defRPr>
            </a:lvl8pPr>
            <a:lvl9pPr marL="3675957" indent="-216233" defTabSz="456491" eaLnBrk="0" fontAlgn="base" hangingPunct="0">
              <a:spcBef>
                <a:spcPct val="0"/>
              </a:spcBef>
              <a:spcAft>
                <a:spcPct val="0"/>
              </a:spcAft>
              <a:defRPr sz="2300">
                <a:solidFill>
                  <a:schemeClr val="tx1"/>
                </a:solidFill>
                <a:latin typeface="Arial" charset="0"/>
                <a:ea typeface="ＭＳ Ｐゴシック" pitchFamily="-112" charset="-128"/>
              </a:defRPr>
            </a:lvl9pPr>
          </a:lstStyle>
          <a:p>
            <a:pPr eaLnBrk="1" hangingPunct="1"/>
            <a:fld id="{8C1A7733-6763-47D4-8FB9-4284A93638C7}" type="slidenum">
              <a:rPr lang="en-US" sz="900"/>
              <a:pPr eaLnBrk="1" hangingPunct="1"/>
              <a:t>8</a:t>
            </a:fld>
            <a:endParaRPr lang="en-US" sz="900" dirty="0"/>
          </a:p>
        </p:txBody>
      </p:sp>
      <p:sp>
        <p:nvSpPr>
          <p:cNvPr id="256003" name="Rectangle 2"/>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256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00"/>
              </a:spcAft>
            </a:pPr>
            <a:r>
              <a:rPr lang="es-MX" b="1" dirty="0" smtClean="0"/>
              <a:t>Notas del Conferencista</a:t>
            </a:r>
          </a:p>
          <a:p>
            <a:pPr>
              <a:spcAft>
                <a:spcPts val="600"/>
              </a:spcAft>
            </a:pPr>
            <a:r>
              <a:rPr lang="es-MX" dirty="0" smtClean="0"/>
              <a:t>Presenta el caso a los participantes.</a:t>
            </a:r>
            <a:endParaRPr lang="es-MX" dirty="0"/>
          </a:p>
        </p:txBody>
      </p:sp>
    </p:spTree>
    <p:extLst>
      <p:ext uri="{BB962C8B-B14F-4D97-AF65-F5344CB8AC3E}">
        <p14:creationId xmlns:p14="http://schemas.microsoft.com/office/powerpoint/2010/main" val="2292225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6"/>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9197" eaLnBrk="0" hangingPunct="0">
              <a:defRPr sz="2300">
                <a:solidFill>
                  <a:schemeClr val="tx1"/>
                </a:solidFill>
                <a:latin typeface="Arial" pitchFamily="34" charset="0"/>
                <a:ea typeface="ＭＳ Ｐゴシック" pitchFamily="34" charset="-128"/>
              </a:defRPr>
            </a:lvl1pPr>
            <a:lvl2pPr marL="692144" indent="-266210" defTabSz="899197" eaLnBrk="0" hangingPunct="0">
              <a:defRPr sz="2300">
                <a:solidFill>
                  <a:schemeClr val="tx1"/>
                </a:solidFill>
                <a:latin typeface="Arial" pitchFamily="34" charset="0"/>
                <a:ea typeface="ＭＳ Ｐゴシック" pitchFamily="34" charset="-128"/>
              </a:defRPr>
            </a:lvl2pPr>
            <a:lvl3pPr marL="1064838" indent="-212968" defTabSz="899197" eaLnBrk="0" hangingPunct="0">
              <a:defRPr sz="2300">
                <a:solidFill>
                  <a:schemeClr val="tx1"/>
                </a:solidFill>
                <a:latin typeface="Arial" pitchFamily="34" charset="0"/>
                <a:ea typeface="ＭＳ Ｐゴシック" pitchFamily="34" charset="-128"/>
              </a:defRPr>
            </a:lvl3pPr>
            <a:lvl4pPr marL="1490773" indent="-212968" defTabSz="899197" eaLnBrk="0" hangingPunct="0">
              <a:defRPr sz="2300">
                <a:solidFill>
                  <a:schemeClr val="tx1"/>
                </a:solidFill>
                <a:latin typeface="Arial" pitchFamily="34" charset="0"/>
                <a:ea typeface="ＭＳ Ｐゴシック" pitchFamily="34" charset="-128"/>
              </a:defRPr>
            </a:lvl4pPr>
            <a:lvl5pPr marL="1916709" indent="-212968" defTabSz="899197" eaLnBrk="0" hangingPunct="0">
              <a:defRPr sz="2300">
                <a:solidFill>
                  <a:schemeClr val="tx1"/>
                </a:solidFill>
                <a:latin typeface="Arial" pitchFamily="34" charset="0"/>
                <a:ea typeface="ＭＳ Ｐゴシック" pitchFamily="34" charset="-128"/>
              </a:defRPr>
            </a:lvl5pPr>
            <a:lvl6pPr marL="2342644" indent="-212968" defTabSz="899197" eaLnBrk="0" fontAlgn="base" hangingPunct="0">
              <a:spcBef>
                <a:spcPct val="0"/>
              </a:spcBef>
              <a:spcAft>
                <a:spcPct val="0"/>
              </a:spcAft>
              <a:defRPr sz="2300">
                <a:solidFill>
                  <a:schemeClr val="tx1"/>
                </a:solidFill>
                <a:latin typeface="Arial" pitchFamily="34" charset="0"/>
                <a:ea typeface="ＭＳ Ｐゴシック" pitchFamily="34" charset="-128"/>
              </a:defRPr>
            </a:lvl6pPr>
            <a:lvl7pPr marL="2768580" indent="-212968" defTabSz="899197" eaLnBrk="0" fontAlgn="base" hangingPunct="0">
              <a:spcBef>
                <a:spcPct val="0"/>
              </a:spcBef>
              <a:spcAft>
                <a:spcPct val="0"/>
              </a:spcAft>
              <a:defRPr sz="2300">
                <a:solidFill>
                  <a:schemeClr val="tx1"/>
                </a:solidFill>
                <a:latin typeface="Arial" pitchFamily="34" charset="0"/>
                <a:ea typeface="ＭＳ Ｐゴシック" pitchFamily="34" charset="-128"/>
              </a:defRPr>
            </a:lvl7pPr>
            <a:lvl8pPr marL="3194514" indent="-212968" defTabSz="899197" eaLnBrk="0" fontAlgn="base" hangingPunct="0">
              <a:spcBef>
                <a:spcPct val="0"/>
              </a:spcBef>
              <a:spcAft>
                <a:spcPct val="0"/>
              </a:spcAft>
              <a:defRPr sz="2300">
                <a:solidFill>
                  <a:schemeClr val="tx1"/>
                </a:solidFill>
                <a:latin typeface="Arial" pitchFamily="34" charset="0"/>
                <a:ea typeface="ＭＳ Ｐゴシック" pitchFamily="34" charset="-128"/>
              </a:defRPr>
            </a:lvl8pPr>
            <a:lvl9pPr marL="3620450" indent="-212968" defTabSz="899197" eaLnBrk="0" fontAlgn="base" hangingPunct="0">
              <a:spcBef>
                <a:spcPct val="0"/>
              </a:spcBef>
              <a:spcAft>
                <a:spcPct val="0"/>
              </a:spcAft>
              <a:defRPr sz="2300">
                <a:solidFill>
                  <a:schemeClr val="tx1"/>
                </a:solidFill>
                <a:latin typeface="Arial" pitchFamily="34" charset="0"/>
                <a:ea typeface="ＭＳ Ｐゴシック" pitchFamily="34" charset="-128"/>
              </a:defRPr>
            </a:lvl9pPr>
          </a:lstStyle>
          <a:p>
            <a:pPr eaLnBrk="1" hangingPunct="1"/>
            <a:fld id="{884BDFBD-FECA-464D-93AC-A8F9A913D38B}" type="slidenum">
              <a:rPr lang="en-CA" sz="900">
                <a:solidFill>
                  <a:prstClr val="black"/>
                </a:solidFill>
              </a:rPr>
              <a:pPr eaLnBrk="1" hangingPunct="1"/>
              <a:t>9</a:t>
            </a:fld>
            <a:endParaRPr lang="en-CA" sz="900" dirty="0">
              <a:solidFill>
                <a:prstClr val="black"/>
              </a:solidFill>
            </a:endParaRPr>
          </a:p>
        </p:txBody>
      </p:sp>
      <p:sp>
        <p:nvSpPr>
          <p:cNvPr id="95235" name="Slide Number Placeholder 6"/>
          <p:cNvSpPr txBox="1">
            <a:spLocks noGrp="1"/>
          </p:cNvSpPr>
          <p:nvPr/>
        </p:nvSpPr>
        <p:spPr bwMode="auto">
          <a:xfrm>
            <a:off x="1" y="8773362"/>
            <a:ext cx="7008879" cy="461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49" tIns="45024" rIns="90049" bIns="45024" anchor="b"/>
          <a:lstStyle>
            <a:lvl1pPr defTabSz="930275" eaLnBrk="0" hangingPunct="0">
              <a:defRPr sz="2400">
                <a:solidFill>
                  <a:schemeClr val="tx1"/>
                </a:solidFill>
                <a:latin typeface="Arial" pitchFamily="34" charset="0"/>
                <a:ea typeface="ＭＳ Ｐゴシック" pitchFamily="34" charset="-128"/>
              </a:defRPr>
            </a:lvl1pPr>
            <a:lvl2pPr marL="742950" indent="-285750" defTabSz="930275" eaLnBrk="0" hangingPunct="0">
              <a:defRPr sz="2400">
                <a:solidFill>
                  <a:schemeClr val="tx1"/>
                </a:solidFill>
                <a:latin typeface="Arial" pitchFamily="34" charset="0"/>
                <a:ea typeface="ＭＳ Ｐゴシック" pitchFamily="34" charset="-128"/>
              </a:defRPr>
            </a:lvl2pPr>
            <a:lvl3pPr marL="1143000" indent="-228600" defTabSz="930275" eaLnBrk="0" hangingPunct="0">
              <a:defRPr sz="2400">
                <a:solidFill>
                  <a:schemeClr val="tx1"/>
                </a:solidFill>
                <a:latin typeface="Arial" pitchFamily="34" charset="0"/>
                <a:ea typeface="ＭＳ Ｐゴシック" pitchFamily="34" charset="-128"/>
              </a:defRPr>
            </a:lvl3pPr>
            <a:lvl4pPr marL="1600200" indent="-228600" defTabSz="930275" eaLnBrk="0" hangingPunct="0">
              <a:defRPr sz="2400">
                <a:solidFill>
                  <a:schemeClr val="tx1"/>
                </a:solidFill>
                <a:latin typeface="Arial" pitchFamily="34" charset="0"/>
                <a:ea typeface="ＭＳ Ｐゴシック" pitchFamily="34" charset="-128"/>
              </a:defRPr>
            </a:lvl4pPr>
            <a:lvl5pPr marL="2057400" indent="-228600" defTabSz="930275" eaLnBrk="0" hangingPunct="0">
              <a:defRPr sz="2400">
                <a:solidFill>
                  <a:schemeClr val="tx1"/>
                </a:solidFill>
                <a:latin typeface="Arial" pitchFamily="34" charset="0"/>
                <a:ea typeface="ＭＳ Ｐゴシック" pitchFamily="34" charset="-128"/>
              </a:defRPr>
            </a:lvl5pPr>
            <a:lvl6pPr marL="2514600" indent="-228600"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fld id="{7B010D6D-DF3A-46BE-8536-FE7619E6FAC3}" type="slidenum">
              <a:rPr lang="en-CA" sz="900">
                <a:solidFill>
                  <a:prstClr val="black"/>
                </a:solidFill>
              </a:rPr>
              <a:pPr algn="ctr" eaLnBrk="1" hangingPunct="1"/>
              <a:t>9</a:t>
            </a:fld>
            <a:endParaRPr lang="en-CA" sz="900" dirty="0">
              <a:solidFill>
                <a:prstClr val="black"/>
              </a:solidFill>
            </a:endParaRPr>
          </a:p>
        </p:txBody>
      </p:sp>
      <p:sp>
        <p:nvSpPr>
          <p:cNvPr id="95236" name="Rectangle 2"/>
          <p:cNvSpPr>
            <a:spLocks noGrp="1" noRot="1" noChangeAspect="1" noChangeArrowheads="1" noTextEdit="1"/>
          </p:cNvSpPr>
          <p:nvPr>
            <p:ph type="sldImg"/>
          </p:nvPr>
        </p:nvSpPr>
        <p:spPr bwMode="auto">
          <a:xfrm>
            <a:off x="1189038" y="692150"/>
            <a:ext cx="4632325" cy="3473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spcAft>
                <a:spcPts val="600"/>
              </a:spcAft>
            </a:pPr>
            <a:r>
              <a:rPr lang="es-MX" sz="1200" b="1" kern="1200" dirty="0" smtClean="0">
                <a:solidFill>
                  <a:schemeClr val="tx1"/>
                </a:solidFill>
                <a:latin typeface="+mn-lt"/>
                <a:ea typeface="+mn-ea"/>
                <a:cs typeface="+mn-cs"/>
              </a:rPr>
              <a:t>Notas del Conferencista</a:t>
            </a:r>
          </a:p>
          <a:p>
            <a:pPr eaLnBrk="1" hangingPunct="1">
              <a:spcBef>
                <a:spcPct val="0"/>
              </a:spcBef>
              <a:spcAft>
                <a:spcPts val="600"/>
              </a:spcAft>
            </a:pPr>
            <a:r>
              <a:rPr lang="es-MX" sz="1200" kern="1200" dirty="0" smtClean="0">
                <a:solidFill>
                  <a:schemeClr val="tx1"/>
                </a:solidFill>
                <a:latin typeface="+mn-lt"/>
                <a:ea typeface="+mn-ea"/>
                <a:cs typeface="+mn-cs"/>
              </a:rPr>
              <a:t>Haz la pregunta que aparece en esta slide para promover la discusión</a:t>
            </a:r>
            <a:r>
              <a:rPr lang="es-MX" sz="1200" kern="1200" baseline="0" dirty="0" smtClean="0">
                <a:solidFill>
                  <a:schemeClr val="tx1"/>
                </a:solidFill>
                <a:latin typeface="+mn-lt"/>
                <a:ea typeface="+mn-ea"/>
                <a:cs typeface="+mn-cs"/>
              </a:rPr>
              <a:t>.</a:t>
            </a:r>
            <a:endParaRPr lang="es-MX" sz="1200" kern="1200" dirty="0" smtClean="0">
              <a:solidFill>
                <a:schemeClr val="tx1"/>
              </a:solidFill>
              <a:latin typeface="+mn-lt"/>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5" descr="PFLY0922_Fond_Slide_v2_HighRez"/>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703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78172" y="49965"/>
            <a:ext cx="8229600" cy="930275"/>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16524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66700"/>
            <a:ext cx="2058987" cy="56959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6088" y="266700"/>
            <a:ext cx="6029325" cy="5695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29989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6088" y="84621"/>
            <a:ext cx="8229600" cy="9302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79475" y="1425575"/>
            <a:ext cx="3827463" cy="4537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59338" y="1425575"/>
            <a:ext cx="3827462" cy="4537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970283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46088" y="84621"/>
            <a:ext cx="8229600" cy="9302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879475" y="1425575"/>
            <a:ext cx="3827463" cy="4537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859338" y="1425575"/>
            <a:ext cx="3827462" cy="4537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64729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46088" y="84621"/>
            <a:ext cx="8229600" cy="9302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79475" y="1425575"/>
            <a:ext cx="3827463" cy="4537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859338" y="1425575"/>
            <a:ext cx="3827462" cy="4537075"/>
          </a:xfrm>
        </p:spPr>
        <p:txBody>
          <a:bodyPr/>
          <a:lstStyle/>
          <a:p>
            <a:pPr lvl="0"/>
            <a:endParaRPr lang="en-US" noProof="0" dirty="0" smtClean="0"/>
          </a:p>
        </p:txBody>
      </p:sp>
    </p:spTree>
    <p:extLst>
      <p:ext uri="{BB962C8B-B14F-4D97-AF65-F5344CB8AC3E}">
        <p14:creationId xmlns:p14="http://schemas.microsoft.com/office/powerpoint/2010/main" val="5062970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46088" y="84621"/>
            <a:ext cx="8229600" cy="9302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879475" y="1425575"/>
            <a:ext cx="7807325" cy="4537075"/>
          </a:xfrm>
        </p:spPr>
        <p:txBody>
          <a:bodyPr/>
          <a:lstStyle/>
          <a:p>
            <a:pPr lvl="0"/>
            <a:endParaRPr lang="en-US" noProof="0" dirty="0" smtClean="0"/>
          </a:p>
        </p:txBody>
      </p:sp>
    </p:spTree>
    <p:extLst>
      <p:ext uri="{BB962C8B-B14F-4D97-AF65-F5344CB8AC3E}">
        <p14:creationId xmlns:p14="http://schemas.microsoft.com/office/powerpoint/2010/main" val="28400117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2E3DD6D6-819A-43EA-89BD-814C6D297B9E}" type="datetimeFigureOut">
              <a:rPr lang="en-CA" smtClean="0">
                <a:solidFill>
                  <a:prstClr val="black">
                    <a:tint val="75000"/>
                  </a:prstClr>
                </a:solidFill>
              </a:rPr>
              <a:pPr/>
              <a:t>2015-07-06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5719570-F785-4BC0-BB7F-3B446C4397B5}"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7850625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E3DD6D6-819A-43EA-89BD-814C6D297B9E}" type="datetimeFigureOut">
              <a:rPr lang="en-CA" smtClean="0">
                <a:solidFill>
                  <a:prstClr val="black">
                    <a:tint val="75000"/>
                  </a:prstClr>
                </a:solidFill>
              </a:rPr>
              <a:pPr/>
              <a:t>2015-07-06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5719570-F785-4BC0-BB7F-3B446C4397B5}"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6842180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3DD6D6-819A-43EA-89BD-814C6D297B9E}" type="datetimeFigureOut">
              <a:rPr lang="en-CA" smtClean="0">
                <a:solidFill>
                  <a:prstClr val="black">
                    <a:tint val="75000"/>
                  </a:prstClr>
                </a:solidFill>
              </a:rPr>
              <a:pPr/>
              <a:t>2015-07-06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5719570-F785-4BC0-BB7F-3B446C4397B5}"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8640271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2E3DD6D6-819A-43EA-89BD-814C6D297B9E}" type="datetimeFigureOut">
              <a:rPr lang="en-CA" smtClean="0">
                <a:solidFill>
                  <a:prstClr val="black">
                    <a:tint val="75000"/>
                  </a:prstClr>
                </a:solidFill>
              </a:rPr>
              <a:pPr/>
              <a:t>2015-07-06</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5719570-F785-4BC0-BB7F-3B446C4397B5}"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807980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36171" y="1180641"/>
            <a:ext cx="7903029" cy="4537075"/>
          </a:xfrm>
          <a:effectLst/>
        </p:spPr>
        <p:txBody>
          <a:bodyPr/>
          <a:lstStyle>
            <a:lvl1pPr>
              <a:spcAft>
                <a:spcPts val="1200"/>
              </a:spcAft>
              <a:buSzPct val="100000"/>
              <a:buFontTx/>
              <a:buBlip>
                <a:blip r:embed="rId2"/>
              </a:buBlip>
              <a:defRPr sz="2200" b="1">
                <a:solidFill>
                  <a:schemeClr val="bg1"/>
                </a:solidFill>
              </a:defRPr>
            </a:lvl1pPr>
            <a:lvl2pPr>
              <a:spcAft>
                <a:spcPts val="1200"/>
              </a:spcAft>
              <a:buClr>
                <a:schemeClr val="bg1"/>
              </a:buClr>
              <a:defRPr sz="2000" b="1">
                <a:solidFill>
                  <a:srgbClr val="FCD77C"/>
                </a:solidFill>
              </a:defRPr>
            </a:lvl2pPr>
            <a:lvl3pPr>
              <a:spcAft>
                <a:spcPts val="1200"/>
              </a:spcAft>
              <a:buClr>
                <a:schemeClr val="bg1"/>
              </a:buClr>
              <a:defRPr b="1">
                <a:solidFill>
                  <a:schemeClr val="bg1"/>
                </a:solidFill>
              </a:defRPr>
            </a:lvl3pPr>
            <a:lvl4pPr>
              <a:spcAft>
                <a:spcPts val="1200"/>
              </a:spcAft>
              <a:defRPr>
                <a:solidFill>
                  <a:schemeClr val="bg1"/>
                </a:solidFill>
              </a:defRPr>
            </a:lvl4pPr>
            <a:lvl5pPr>
              <a:spcAft>
                <a:spcPts val="1200"/>
              </a:spcAft>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94214" y="177046"/>
            <a:ext cx="8229600" cy="776726"/>
          </a:xfrm>
          <a:effectLst/>
        </p:spPr>
        <p:txBody>
          <a:bodyPr/>
          <a:lstStyle>
            <a:lvl1pPr>
              <a:lnSpc>
                <a:spcPts val="3200"/>
              </a:lnSpc>
              <a:defRPr sz="3200" b="1"/>
            </a:lvl1pPr>
          </a:lstStyle>
          <a:p>
            <a:r>
              <a:rPr lang="en-US" dirty="0" smtClean="0"/>
              <a:t>Click to edit Master title style</a:t>
            </a:r>
            <a:endParaRPr lang="en-US" dirty="0"/>
          </a:p>
        </p:txBody>
      </p:sp>
    </p:spTree>
    <p:extLst>
      <p:ext uri="{BB962C8B-B14F-4D97-AF65-F5344CB8AC3E}">
        <p14:creationId xmlns:p14="http://schemas.microsoft.com/office/powerpoint/2010/main" val="3226504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E3DD6D6-819A-43EA-89BD-814C6D297B9E}" type="datetimeFigureOut">
              <a:rPr lang="en-CA" smtClean="0">
                <a:solidFill>
                  <a:prstClr val="black">
                    <a:tint val="75000"/>
                  </a:prstClr>
                </a:solidFill>
              </a:rPr>
              <a:pPr/>
              <a:t>2015-07-06</a:t>
            </a:fld>
            <a:endParaRPr lang="en-C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C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5719570-F785-4BC0-BB7F-3B446C4397B5}"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9706291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2E3DD6D6-819A-43EA-89BD-814C6D297B9E}" type="datetimeFigureOut">
              <a:rPr lang="en-CA" smtClean="0">
                <a:solidFill>
                  <a:prstClr val="black">
                    <a:tint val="75000"/>
                  </a:prstClr>
                </a:solidFill>
              </a:rPr>
              <a:pPr/>
              <a:t>2015-07-06</a:t>
            </a:fld>
            <a:endParaRPr lang="en-C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C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5719570-F785-4BC0-BB7F-3B446C4397B5}"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7368734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3DD6D6-819A-43EA-89BD-814C6D297B9E}" type="datetimeFigureOut">
              <a:rPr lang="en-CA" smtClean="0">
                <a:solidFill>
                  <a:prstClr val="black">
                    <a:tint val="75000"/>
                  </a:prstClr>
                </a:solidFill>
              </a:rPr>
              <a:pPr/>
              <a:t>2015-07-06</a:t>
            </a:fld>
            <a:endParaRPr lang="en-C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C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5719570-F785-4BC0-BB7F-3B446C4397B5}"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2403722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3DD6D6-819A-43EA-89BD-814C6D297B9E}" type="datetimeFigureOut">
              <a:rPr lang="en-CA" smtClean="0">
                <a:solidFill>
                  <a:prstClr val="black">
                    <a:tint val="75000"/>
                  </a:prstClr>
                </a:solidFill>
              </a:rPr>
              <a:pPr/>
              <a:t>2015-07-06</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5719570-F785-4BC0-BB7F-3B446C4397B5}"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2231402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3DD6D6-819A-43EA-89BD-814C6D297B9E}" type="datetimeFigureOut">
              <a:rPr lang="en-CA" smtClean="0">
                <a:solidFill>
                  <a:prstClr val="black">
                    <a:tint val="75000"/>
                  </a:prstClr>
                </a:solidFill>
              </a:rPr>
              <a:pPr/>
              <a:t>2015-07-06</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5719570-F785-4BC0-BB7F-3B446C4397B5}"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3266081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E3DD6D6-819A-43EA-89BD-814C6D297B9E}" type="datetimeFigureOut">
              <a:rPr lang="en-CA" smtClean="0">
                <a:solidFill>
                  <a:prstClr val="black">
                    <a:tint val="75000"/>
                  </a:prstClr>
                </a:solidFill>
              </a:rPr>
              <a:pPr/>
              <a:t>2015-07-06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5719570-F785-4BC0-BB7F-3B446C4397B5}"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9552149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E3DD6D6-819A-43EA-89BD-814C6D297B9E}" type="datetimeFigureOut">
              <a:rPr lang="en-CA" smtClean="0">
                <a:solidFill>
                  <a:prstClr val="black">
                    <a:tint val="75000"/>
                  </a:prstClr>
                </a:solidFill>
              </a:rPr>
              <a:pPr/>
              <a:t>2015-07-06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5719570-F785-4BC0-BB7F-3B446C4397B5}"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576190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F02FCB1-2C7E-48FE-AFB6-C4DD5DA12CBD}"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7711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2AF30EF-E8A0-480D-A2B3-15E6618FFF89}"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184801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DF8A68-84C0-4001-A655-208EB6AA82DE}"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4069672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730207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6C7E20F-B2B4-4061-8850-A9F42E8BD33E}"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0450525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D31D6E7-2E7F-47B8-8B3C-ACE84C735492}" type="datetime1">
              <a:rPr lang="en-CA" smtClean="0">
                <a:solidFill>
                  <a:prstClr val="white">
                    <a:tint val="75000"/>
                  </a:prstClr>
                </a:solidFill>
              </a:rPr>
              <a:pPr/>
              <a:t>2015-07-06</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5138495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7758AE9-A20F-48B5-BDAA-A720A55A3EEC}" type="datetime1">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9142890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C749D-4184-4C71-801E-9E89F5E534B7}" type="datetime1">
              <a:rPr lang="en-CA" smtClean="0">
                <a:solidFill>
                  <a:prstClr val="white">
                    <a:tint val="75000"/>
                  </a:prstClr>
                </a:solidFill>
              </a:rPr>
              <a:pPr/>
              <a:t>2015-07-06</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8962150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E3DDC4-A8DF-48F0-A2E5-D19B3E8914D5}"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6984616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4A7E68-E419-46A1-9FB6-76BA2F7678A9}"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9040270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4C4404B-BA79-445C-BD61-9352AD1889CF}"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8842897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FCA37D0-401F-4CEE-8E0D-5176B878823C}"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5202801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6560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917081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6088" y="244037"/>
            <a:ext cx="8229600" cy="777875"/>
          </a:xfrm>
          <a:effectLst/>
        </p:spPr>
        <p:txBody>
          <a:bodyPr/>
          <a:lstStyle>
            <a:lvl1pPr>
              <a:defRPr sz="2800"/>
            </a:lvl1pPr>
          </a:lstStyle>
          <a:p>
            <a:r>
              <a:rPr lang="en-US" dirty="0" smtClean="0"/>
              <a:t>Click to edit Master title style</a:t>
            </a:r>
            <a:endParaRPr lang="en-US" dirty="0"/>
          </a:p>
        </p:txBody>
      </p:sp>
      <p:sp>
        <p:nvSpPr>
          <p:cNvPr id="3" name="Content Placeholder 2"/>
          <p:cNvSpPr>
            <a:spLocks noGrp="1"/>
          </p:cNvSpPr>
          <p:nvPr>
            <p:ph sz="half" idx="1"/>
          </p:nvPr>
        </p:nvSpPr>
        <p:spPr>
          <a:xfrm>
            <a:off x="879475" y="1425575"/>
            <a:ext cx="3827463" cy="4537075"/>
          </a:xfrm>
        </p:spPr>
        <p:txBody>
          <a:bodyPr/>
          <a:lstStyle>
            <a:lvl1pPr>
              <a:defRPr sz="25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59338" y="1425575"/>
            <a:ext cx="3827462" cy="4537075"/>
          </a:xfrm>
        </p:spPr>
        <p:txBody>
          <a:bodyPr/>
          <a:lstStyle>
            <a:lvl1pPr>
              <a:defRPr sz="25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401969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4465344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8926118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272602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559830458"/>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784784339"/>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2242659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688471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5100747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3264957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100809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3916"/>
            <a:ext cx="8229600" cy="68382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674171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500" y="87313"/>
            <a:ext cx="8686800" cy="1019175"/>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263525" y="1525588"/>
            <a:ext cx="4267200" cy="5105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683125" y="1525588"/>
            <a:ext cx="4267200" cy="5105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1558803144"/>
      </p:ext>
    </p:extLst>
  </p:cSld>
  <p:clrMapOvr>
    <a:masterClrMapping/>
  </p:clrMapOvr>
  <p:transition spd="med"/>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36072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3994590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7010591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6186224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4680363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Date Placeholder 2"/>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1697772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9930742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1383379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744105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78172" y="149946"/>
            <a:ext cx="8229600" cy="835479"/>
          </a:xfrm>
          <a:effectLst/>
        </p:spPr>
        <p:txBody>
          <a:bodyPr/>
          <a:lstStyle>
            <a:lvl1pPr>
              <a:defRPr lang="en-US" sz="2800" b="1" dirty="0">
                <a:solidFill>
                  <a:srgbClr val="FCD77C"/>
                </a:solidFill>
                <a:latin typeface="+mj-lt"/>
                <a:ea typeface="+mj-ea"/>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2590058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95588299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4193132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273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80341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25566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5.jpe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5.jpe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image" Target="../media/image5.jpeg"/><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1266" name="Picture 6" descr="Fond_slide_rouge_v2"/>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invGray">
          <a:xfrm>
            <a:off x="0" y="1588"/>
            <a:ext cx="9142413"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Grp="1" noChangeArrowheads="1"/>
          </p:cNvSpPr>
          <p:nvPr>
            <p:ph type="body" idx="1"/>
          </p:nvPr>
        </p:nvSpPr>
        <p:spPr bwMode="auto">
          <a:xfrm>
            <a:off x="879475" y="1425575"/>
            <a:ext cx="7807325"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1268" name="Rectangle 2"/>
          <p:cNvSpPr>
            <a:spLocks noGrp="1" noChangeArrowheads="1"/>
          </p:cNvSpPr>
          <p:nvPr>
            <p:ph type="title"/>
          </p:nvPr>
        </p:nvSpPr>
        <p:spPr bwMode="auto">
          <a:xfrm>
            <a:off x="477838" y="66675"/>
            <a:ext cx="82296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CA" smtClean="0"/>
              <a:t>Title inserted</a:t>
            </a:r>
            <a:endParaRPr lang="en-US" smtClean="0"/>
          </a:p>
        </p:txBody>
      </p:sp>
    </p:spTree>
    <p:extLst>
      <p:ext uri="{BB962C8B-B14F-4D97-AF65-F5344CB8AC3E}">
        <p14:creationId xmlns:p14="http://schemas.microsoft.com/office/powerpoint/2010/main" val="42255714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rtl="0" eaLnBrk="0" fontAlgn="base" hangingPunct="0">
        <a:lnSpc>
          <a:spcPts val="4000"/>
        </a:lnSpc>
        <a:spcBef>
          <a:spcPct val="0"/>
        </a:spcBef>
        <a:spcAft>
          <a:spcPct val="0"/>
        </a:spcAft>
        <a:defRPr lang="en-US" sz="3200" b="1" kern="1200" dirty="0">
          <a:solidFill>
            <a:srgbClr val="FCD77C"/>
          </a:solidFill>
          <a:latin typeface="Arial" pitchFamily="34" charset="0"/>
          <a:ea typeface="ＭＳ Ｐゴシック" pitchFamily="-112" charset="-128"/>
          <a:cs typeface="+mn-cs"/>
        </a:defRPr>
      </a:lvl1pPr>
      <a:lvl2pPr algn="l" rtl="0" eaLnBrk="0" fontAlgn="base" hangingPunct="0">
        <a:lnSpc>
          <a:spcPts val="4000"/>
        </a:lnSpc>
        <a:spcBef>
          <a:spcPct val="0"/>
        </a:spcBef>
        <a:spcAft>
          <a:spcPct val="0"/>
        </a:spcAft>
        <a:defRPr sz="3200" b="1">
          <a:solidFill>
            <a:srgbClr val="FCD77C"/>
          </a:solidFill>
          <a:latin typeface="Arial" charset="0"/>
          <a:ea typeface="ＭＳ Ｐゴシック" pitchFamily="-112" charset="-128"/>
        </a:defRPr>
      </a:lvl2pPr>
      <a:lvl3pPr algn="l" rtl="0" eaLnBrk="0" fontAlgn="base" hangingPunct="0">
        <a:lnSpc>
          <a:spcPts val="4000"/>
        </a:lnSpc>
        <a:spcBef>
          <a:spcPct val="0"/>
        </a:spcBef>
        <a:spcAft>
          <a:spcPct val="0"/>
        </a:spcAft>
        <a:defRPr sz="3200" b="1">
          <a:solidFill>
            <a:srgbClr val="FCD77C"/>
          </a:solidFill>
          <a:latin typeface="Arial" charset="0"/>
          <a:ea typeface="ＭＳ Ｐゴシック" pitchFamily="-112" charset="-128"/>
        </a:defRPr>
      </a:lvl3pPr>
      <a:lvl4pPr algn="l" rtl="0" eaLnBrk="0" fontAlgn="base" hangingPunct="0">
        <a:lnSpc>
          <a:spcPts val="4000"/>
        </a:lnSpc>
        <a:spcBef>
          <a:spcPct val="0"/>
        </a:spcBef>
        <a:spcAft>
          <a:spcPct val="0"/>
        </a:spcAft>
        <a:defRPr sz="3200" b="1">
          <a:solidFill>
            <a:srgbClr val="FCD77C"/>
          </a:solidFill>
          <a:latin typeface="Arial" charset="0"/>
          <a:ea typeface="ＭＳ Ｐゴシック" pitchFamily="-112" charset="-128"/>
        </a:defRPr>
      </a:lvl4pPr>
      <a:lvl5pPr algn="l" rtl="0" eaLnBrk="0" fontAlgn="base" hangingPunct="0">
        <a:lnSpc>
          <a:spcPts val="4000"/>
        </a:lnSpc>
        <a:spcBef>
          <a:spcPct val="0"/>
        </a:spcBef>
        <a:spcAft>
          <a:spcPct val="0"/>
        </a:spcAft>
        <a:defRPr sz="3200" b="1">
          <a:solidFill>
            <a:srgbClr val="FCD77C"/>
          </a:solidFill>
          <a:latin typeface="Arial" charset="0"/>
          <a:ea typeface="ＭＳ Ｐゴシック" pitchFamily="-112" charset="-128"/>
        </a:defRPr>
      </a:lvl5pPr>
      <a:lvl6pPr marL="457200" algn="l" rtl="0" fontAlgn="base">
        <a:lnSpc>
          <a:spcPct val="90000"/>
        </a:lnSpc>
        <a:spcBef>
          <a:spcPct val="0"/>
        </a:spcBef>
        <a:spcAft>
          <a:spcPct val="0"/>
        </a:spcAft>
        <a:defRPr sz="3600" b="1">
          <a:solidFill>
            <a:srgbClr val="D46B02"/>
          </a:solidFill>
          <a:latin typeface="Arial" charset="0"/>
          <a:ea typeface="MS PGothic" pitchFamily="34" charset="-128"/>
        </a:defRPr>
      </a:lvl6pPr>
      <a:lvl7pPr marL="914400" algn="l" rtl="0" fontAlgn="base">
        <a:lnSpc>
          <a:spcPct val="90000"/>
        </a:lnSpc>
        <a:spcBef>
          <a:spcPct val="0"/>
        </a:spcBef>
        <a:spcAft>
          <a:spcPct val="0"/>
        </a:spcAft>
        <a:defRPr sz="3600" b="1">
          <a:solidFill>
            <a:srgbClr val="D46B02"/>
          </a:solidFill>
          <a:latin typeface="Arial" charset="0"/>
          <a:ea typeface="MS PGothic" pitchFamily="34" charset="-128"/>
        </a:defRPr>
      </a:lvl7pPr>
      <a:lvl8pPr marL="1371600" algn="l" rtl="0" fontAlgn="base">
        <a:lnSpc>
          <a:spcPct val="90000"/>
        </a:lnSpc>
        <a:spcBef>
          <a:spcPct val="0"/>
        </a:spcBef>
        <a:spcAft>
          <a:spcPct val="0"/>
        </a:spcAft>
        <a:defRPr sz="3600" b="1">
          <a:solidFill>
            <a:srgbClr val="D46B02"/>
          </a:solidFill>
          <a:latin typeface="Arial" charset="0"/>
          <a:ea typeface="MS PGothic" pitchFamily="34" charset="-128"/>
        </a:defRPr>
      </a:lvl8pPr>
      <a:lvl9pPr marL="1828800" algn="l" rtl="0" fontAlgn="base">
        <a:lnSpc>
          <a:spcPct val="90000"/>
        </a:lnSpc>
        <a:spcBef>
          <a:spcPct val="0"/>
        </a:spcBef>
        <a:spcAft>
          <a:spcPct val="0"/>
        </a:spcAft>
        <a:defRPr sz="3600" b="1">
          <a:solidFill>
            <a:srgbClr val="D46B02"/>
          </a:solidFill>
          <a:latin typeface="Arial" charset="0"/>
          <a:ea typeface="MS PGothic" pitchFamily="34" charset="-128"/>
        </a:defRPr>
      </a:lvl9pPr>
    </p:titleStyle>
    <p:bodyStyle>
      <a:lvl1pPr marL="342900" indent="-342900" algn="l" rtl="0" eaLnBrk="0" fontAlgn="base" hangingPunct="0">
        <a:spcBef>
          <a:spcPct val="0"/>
        </a:spcBef>
        <a:spcAft>
          <a:spcPct val="0"/>
        </a:spcAft>
        <a:buClr>
          <a:srgbClr val="FCD77C"/>
        </a:buClr>
        <a:buSzPct val="100000"/>
        <a:buBlip>
          <a:blip r:embed="rId18"/>
        </a:buBlip>
        <a:defRPr sz="2200" b="1">
          <a:solidFill>
            <a:schemeClr val="bg1"/>
          </a:solidFill>
          <a:latin typeface="+mn-lt"/>
          <a:ea typeface="ＭＳ Ｐゴシック" pitchFamily="-112" charset="-128"/>
          <a:cs typeface="+mn-cs"/>
        </a:defRPr>
      </a:lvl1pPr>
      <a:lvl2pPr marL="742950" indent="-285750" algn="l" rtl="0" eaLnBrk="0" fontAlgn="base" hangingPunct="0">
        <a:spcBef>
          <a:spcPct val="0"/>
        </a:spcBef>
        <a:spcAft>
          <a:spcPts val="600"/>
        </a:spcAft>
        <a:buClr>
          <a:schemeClr val="bg1"/>
        </a:buClr>
        <a:buFont typeface="Arial" charset="0"/>
        <a:buChar char="–"/>
        <a:defRPr sz="2000" b="1">
          <a:solidFill>
            <a:srgbClr val="FCD77C"/>
          </a:solidFill>
          <a:latin typeface="+mn-lt"/>
          <a:ea typeface="ＭＳ Ｐゴシック" pitchFamily="-112" charset="-128"/>
        </a:defRPr>
      </a:lvl2pPr>
      <a:lvl3pPr marL="1143000" indent="-228600" algn="l" rtl="0" eaLnBrk="0" fontAlgn="base" hangingPunct="0">
        <a:spcBef>
          <a:spcPct val="0"/>
        </a:spcBef>
        <a:spcAft>
          <a:spcPct val="0"/>
        </a:spcAft>
        <a:buClr>
          <a:schemeClr val="bg1"/>
        </a:buClr>
        <a:buChar char="•"/>
        <a:defRPr sz="2000" b="1">
          <a:solidFill>
            <a:schemeClr val="bg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3DD6D6-819A-43EA-89BD-814C6D297B9E}" type="datetimeFigureOut">
              <a:rPr lang="en-CA" smtClean="0">
                <a:solidFill>
                  <a:prstClr val="black">
                    <a:tint val="75000"/>
                  </a:prstClr>
                </a:solidFill>
              </a:rPr>
              <a:pPr/>
              <a:t>2015-07-06</a:t>
            </a:fld>
            <a:endParaRPr lang="en-CA"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719570-F785-4BC0-BB7F-3B446C4397B5}"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32339407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933DF-4403-412A-9A47-2D877CE653CA}"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351427624"/>
      </p:ext>
    </p:extLst>
  </p:cSld>
  <p:clrMap bg1="dk1" tx1="lt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hdr="0" ftr="0" dt="0"/>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466292949"/>
      </p:ext>
    </p:extLst>
  </p:cSld>
  <p:clrMap bg1="dk1" tx1="lt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65" r:id="rId13"/>
  </p:sldLayoutIdLst>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314979"/>
            <a:ext cx="8229600" cy="1143000"/>
          </a:xfrm>
          <a:prstGeom prst="rect">
            <a:avLst/>
          </a:prstGeom>
        </p:spPr>
        <p:txBody>
          <a:bodyPr vert="horz" lIns="91440" tIns="45720" rIns="91440" bIns="45720" rtlCol="0" anchor="ctr">
            <a:normAutofit/>
          </a:bodyPr>
          <a:lstStyle/>
          <a:p>
            <a:pPr lvl="0">
              <a:lnSpc>
                <a:spcPct val="85000"/>
              </a:lnSpc>
            </a:pPr>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060100143"/>
      </p:ext>
    </p:extLst>
  </p:cSld>
  <p:clrMap bg1="dk1" tx1="lt1" bg2="dk2" tx2="lt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xStyles>
    <p:titleStyle>
      <a:lvl1pPr algn="ctr" defTabSz="914400" rtl="0" eaLnBrk="1" latinLnBrk="0" hangingPunct="1">
        <a:spcBef>
          <a:spcPct val="0"/>
        </a:spcBef>
        <a:buNone/>
        <a:defRPr lang="en-CA" sz="4000" kern="1200" dirty="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5.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1.xml"/><Relationship Id="rId1" Type="http://schemas.openxmlformats.org/officeDocument/2006/relationships/slideLayout" Target="../slideLayouts/slideLayout5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2.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5.xml"/><Relationship Id="rId1" Type="http://schemas.openxmlformats.org/officeDocument/2006/relationships/slideLayout" Target="../slideLayouts/slideLayout5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2.xml"/></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7.xml"/><Relationship Id="rId1" Type="http://schemas.openxmlformats.org/officeDocument/2006/relationships/slideLayout" Target="../slideLayouts/slideLayout52.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Clients\Clients N-Z\PFIZER_GLOBAL\LYRICA\2013\GPFLY1301 Pain Education Activities\Pieces_Produites\Presentations\Background\Toutes_lesTitle_Slides\Visuel_KNOW_CENTRAL_SENSIT_DYSF_PAIN_TitleSlid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23709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4" name="Rectangle 4"/>
          <p:cNvSpPr>
            <a:spLocks noGrp="1"/>
          </p:cNvSpPr>
          <p:nvPr>
            <p:ph type="title" idx="4294967295"/>
          </p:nvPr>
        </p:nvSpPr>
        <p:spPr/>
        <p:txBody>
          <a:bodyPr/>
          <a:lstStyle/>
          <a:p>
            <a:pPr>
              <a:defRPr/>
            </a:pPr>
            <a:r>
              <a:rPr lang="es-MX" noProof="0" dirty="0" smtClean="0"/>
              <a:t>Sra./Srita. FM: Examen Físico</a:t>
            </a:r>
          </a:p>
        </p:txBody>
      </p:sp>
      <p:sp>
        <p:nvSpPr>
          <p:cNvPr id="100355" name="Rectangle 5"/>
          <p:cNvSpPr>
            <a:spLocks noGrp="1"/>
          </p:cNvSpPr>
          <p:nvPr>
            <p:ph type="body" idx="4294967295"/>
          </p:nvPr>
        </p:nvSpPr>
        <p:spPr/>
        <p:txBody>
          <a:bodyPr>
            <a:normAutofit fontScale="92500" lnSpcReduction="10000"/>
          </a:bodyPr>
          <a:lstStyle/>
          <a:p>
            <a:r>
              <a:rPr lang="es-MX" noProof="0" dirty="0" smtClean="0"/>
              <a:t>Presión sanguínea: 130/82 mmHg</a:t>
            </a:r>
          </a:p>
          <a:p>
            <a:r>
              <a:rPr lang="es-MX" noProof="0" dirty="0" smtClean="0"/>
              <a:t>IMC: 24.9 kg/m</a:t>
            </a:r>
            <a:r>
              <a:rPr lang="es-MX" baseline="30000" noProof="0" dirty="0" smtClean="0"/>
              <a:t>2</a:t>
            </a:r>
          </a:p>
          <a:p>
            <a:r>
              <a:rPr lang="es-MX" noProof="0" dirty="0" smtClean="0"/>
              <a:t>Examen cardiovascular normal</a:t>
            </a:r>
          </a:p>
          <a:p>
            <a:r>
              <a:rPr lang="es-MX" noProof="0" dirty="0" smtClean="0"/>
              <a:t>Pulmones limpios</a:t>
            </a:r>
          </a:p>
          <a:p>
            <a:r>
              <a:rPr lang="es-MX" noProof="0" dirty="0" smtClean="0"/>
              <a:t>Sin eritema o inflamación de articulaciones</a:t>
            </a:r>
          </a:p>
          <a:p>
            <a:r>
              <a:rPr lang="es-MX" dirty="0" smtClean="0"/>
              <a:t>Ra</a:t>
            </a:r>
            <a:r>
              <a:rPr lang="es-MX" noProof="0" dirty="0" smtClean="0"/>
              <a:t>ngo de movimiento normal en todas las articulaciones</a:t>
            </a:r>
          </a:p>
          <a:p>
            <a:r>
              <a:rPr lang="es-MX" noProof="0" dirty="0" smtClean="0"/>
              <a:t>Sin rashes cutáneos</a:t>
            </a:r>
          </a:p>
          <a:p>
            <a:r>
              <a:rPr lang="es-MX" noProof="0" dirty="0" smtClean="0"/>
              <a:t>8/18 puntos sensibles positivos </a:t>
            </a:r>
            <a:endParaRPr lang="es-MX" noProof="0" dirty="0"/>
          </a:p>
        </p:txBody>
      </p:sp>
      <p:sp>
        <p:nvSpPr>
          <p:cNvPr id="4" name="Rectangle 3"/>
          <p:cNvSpPr/>
          <p:nvPr/>
        </p:nvSpPr>
        <p:spPr>
          <a:xfrm>
            <a:off x="115187" y="6535738"/>
            <a:ext cx="5318032" cy="276999"/>
          </a:xfrm>
          <a:prstGeom prst="rect">
            <a:avLst/>
          </a:prstGeom>
        </p:spPr>
        <p:txBody>
          <a:bodyPr wrap="square">
            <a:spAutoFit/>
          </a:bodyPr>
          <a:lstStyle/>
          <a:p>
            <a:r>
              <a:rPr lang="en-US" sz="1200" b="1" dirty="0" smtClean="0">
                <a:solidFill>
                  <a:srgbClr val="002060"/>
                </a:solidFill>
                <a:cs typeface="Arial" pitchFamily="34" charset="0"/>
              </a:rPr>
              <a:t>IMC = índice de masa corporal</a:t>
            </a:r>
            <a:endParaRPr lang="en-CA" sz="1000" dirty="0">
              <a:solidFill>
                <a:srgbClr val="002060"/>
              </a:solidFill>
            </a:endParaRPr>
          </a:p>
        </p:txBody>
      </p:sp>
    </p:spTree>
    <p:extLst>
      <p:ext uri="{BB962C8B-B14F-4D97-AF65-F5344CB8AC3E}">
        <p14:creationId xmlns:p14="http://schemas.microsoft.com/office/powerpoint/2010/main" val="279526962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6"/>
          <p:cNvSpPr>
            <a:spLocks noGrp="1"/>
          </p:cNvSpPr>
          <p:nvPr>
            <p:ph type="title" idx="4294967295"/>
          </p:nvPr>
        </p:nvSpPr>
        <p:spPr/>
        <p:txBody>
          <a:bodyPr>
            <a:normAutofit/>
          </a:bodyPr>
          <a:lstStyle/>
          <a:p>
            <a:r>
              <a:rPr lang="es-MX" noProof="0" dirty="0" smtClean="0"/>
              <a:t>Pregunta para Discusión</a:t>
            </a:r>
          </a:p>
        </p:txBody>
      </p:sp>
      <p:sp>
        <p:nvSpPr>
          <p:cNvPr id="29699" name="Rectangle 7"/>
          <p:cNvSpPr>
            <a:spLocks noGrp="1" noChangeArrowheads="1"/>
          </p:cNvSpPr>
          <p:nvPr>
            <p:ph type="body" idx="4294967295"/>
          </p:nvPr>
        </p:nvSpPr>
        <p:spPr>
          <a:xfrm>
            <a:off x="446088" y="1776413"/>
            <a:ext cx="8229600" cy="4525962"/>
          </a:xfrm>
        </p:spPr>
        <p:txBody>
          <a:bodyPr/>
          <a:lstStyle/>
          <a:p>
            <a:pPr>
              <a:spcAft>
                <a:spcPct val="20000"/>
              </a:spcAft>
            </a:pPr>
            <a:r>
              <a:rPr lang="es-MX" noProof="0" dirty="0" smtClean="0"/>
              <a:t>¿Cuál sería su diagnóstico?</a:t>
            </a:r>
            <a:endParaRPr lang="es-MX" noProof="0" dirty="0"/>
          </a:p>
        </p:txBody>
      </p:sp>
    </p:spTree>
    <p:extLst>
      <p:ext uri="{BB962C8B-B14F-4D97-AF65-F5344CB8AC3E}">
        <p14:creationId xmlns:p14="http://schemas.microsoft.com/office/powerpoint/2010/main" val="3003482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noProof="0" dirty="0" smtClean="0"/>
              <a:t>Sra./Srita. FM</a:t>
            </a:r>
            <a:endParaRPr lang="es-MX" noProof="0" dirty="0"/>
          </a:p>
        </p:txBody>
      </p:sp>
      <p:sp>
        <p:nvSpPr>
          <p:cNvPr id="3" name="Content Placeholder 2"/>
          <p:cNvSpPr>
            <a:spLocks noGrp="1"/>
          </p:cNvSpPr>
          <p:nvPr>
            <p:ph idx="1"/>
          </p:nvPr>
        </p:nvSpPr>
        <p:spPr/>
        <p:txBody>
          <a:bodyPr/>
          <a:lstStyle/>
          <a:p>
            <a:r>
              <a:rPr lang="es-MX" noProof="0" dirty="0" smtClean="0"/>
              <a:t>El examen clínico confirma el diagnóstico</a:t>
            </a:r>
            <a:br>
              <a:rPr lang="es-MX" noProof="0" dirty="0" smtClean="0"/>
            </a:br>
            <a:r>
              <a:rPr lang="es-MX" noProof="0" dirty="0" smtClean="0"/>
              <a:t>de fibromialgia</a:t>
            </a:r>
            <a:endParaRPr lang="es-MX" noProof="0" dirty="0"/>
          </a:p>
        </p:txBody>
      </p:sp>
    </p:spTree>
    <p:extLst>
      <p:ext uri="{BB962C8B-B14F-4D97-AF65-F5344CB8AC3E}">
        <p14:creationId xmlns:p14="http://schemas.microsoft.com/office/powerpoint/2010/main" val="38645926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6"/>
          <p:cNvSpPr>
            <a:spLocks noGrp="1"/>
          </p:cNvSpPr>
          <p:nvPr>
            <p:ph type="title" idx="4294967295"/>
          </p:nvPr>
        </p:nvSpPr>
        <p:spPr/>
        <p:txBody>
          <a:bodyPr>
            <a:normAutofit/>
          </a:bodyPr>
          <a:lstStyle/>
          <a:p>
            <a:r>
              <a:rPr lang="es-MX" noProof="0" dirty="0" smtClean="0"/>
              <a:t>Preguntas para Discusión</a:t>
            </a:r>
          </a:p>
        </p:txBody>
      </p:sp>
      <p:sp>
        <p:nvSpPr>
          <p:cNvPr id="29699" name="Rectangle 7"/>
          <p:cNvSpPr>
            <a:spLocks noGrp="1" noChangeArrowheads="1"/>
          </p:cNvSpPr>
          <p:nvPr>
            <p:ph type="body" idx="4294967295"/>
          </p:nvPr>
        </p:nvSpPr>
        <p:spPr>
          <a:xfrm>
            <a:off x="446088" y="1776413"/>
            <a:ext cx="8229600" cy="4525962"/>
          </a:xfrm>
        </p:spPr>
        <p:txBody>
          <a:bodyPr/>
          <a:lstStyle/>
          <a:p>
            <a:pPr>
              <a:spcAft>
                <a:spcPct val="20000"/>
              </a:spcAft>
            </a:pPr>
            <a:r>
              <a:rPr lang="es-MX" noProof="0" dirty="0" smtClean="0"/>
              <a:t>¿Qué le diría a la Sra./Srita. FM?</a:t>
            </a:r>
          </a:p>
          <a:p>
            <a:pPr>
              <a:spcAft>
                <a:spcPct val="20000"/>
              </a:spcAft>
            </a:pPr>
            <a:r>
              <a:rPr lang="es-MX" noProof="0" dirty="0" smtClean="0"/>
              <a:t>¿Cuál sería su plan de tratamiento?</a:t>
            </a:r>
          </a:p>
          <a:p>
            <a:pPr>
              <a:spcAft>
                <a:spcPct val="20000"/>
              </a:spcAft>
            </a:pPr>
            <a:endParaRPr lang="es-MX" noProof="0" dirty="0"/>
          </a:p>
        </p:txBody>
      </p:sp>
    </p:spTree>
    <p:extLst>
      <p:ext uri="{BB962C8B-B14F-4D97-AF65-F5344CB8AC3E}">
        <p14:creationId xmlns:p14="http://schemas.microsoft.com/office/powerpoint/2010/main" val="1053189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noProof="0" dirty="0" smtClean="0"/>
              <a:t>Sra./Srita. FM: Plan de Tratamiento</a:t>
            </a:r>
            <a:endParaRPr lang="es-MX" noProof="0" dirty="0"/>
          </a:p>
        </p:txBody>
      </p:sp>
      <p:sp>
        <p:nvSpPr>
          <p:cNvPr id="3" name="Content Placeholder 2"/>
          <p:cNvSpPr>
            <a:spLocks noGrp="1"/>
          </p:cNvSpPr>
          <p:nvPr>
            <p:ph idx="1"/>
          </p:nvPr>
        </p:nvSpPr>
        <p:spPr/>
        <p:txBody>
          <a:bodyPr/>
          <a:lstStyle/>
          <a:p>
            <a:r>
              <a:rPr lang="es-MX" noProof="0" dirty="0" smtClean="0"/>
              <a:t>Terapia farmacológica de Primera línea</a:t>
            </a:r>
          </a:p>
          <a:p>
            <a:r>
              <a:rPr lang="es-MX" noProof="0" dirty="0" smtClean="0"/>
              <a:t>Referir a </a:t>
            </a:r>
            <a:r>
              <a:rPr lang="es-MX" dirty="0" smtClean="0"/>
              <a:t>terapia cognitiva conductual</a:t>
            </a:r>
            <a:endParaRPr lang="es-MX" noProof="0" dirty="0" smtClean="0"/>
          </a:p>
          <a:p>
            <a:r>
              <a:rPr lang="es-MX" noProof="0" dirty="0" smtClean="0"/>
              <a:t>Asesoría con respecto a mayor higiene del sueño y una dieta sana</a:t>
            </a:r>
          </a:p>
          <a:p>
            <a:r>
              <a:rPr lang="es-MX" noProof="0" dirty="0" smtClean="0"/>
              <a:t>Después de que el dolor haya </a:t>
            </a:r>
            <a:r>
              <a:rPr lang="es-MX" dirty="0" smtClean="0"/>
              <a:t>sido aliviado puede agregarse ejercicio gradualmente </a:t>
            </a:r>
            <a:endParaRPr lang="es-MX" noProof="0" dirty="0" smtClean="0"/>
          </a:p>
          <a:p>
            <a:endParaRPr lang="es-MX" noProof="0" dirty="0"/>
          </a:p>
        </p:txBody>
      </p:sp>
    </p:spTree>
    <p:extLst>
      <p:ext uri="{BB962C8B-B14F-4D97-AF65-F5344CB8AC3E}">
        <p14:creationId xmlns:p14="http://schemas.microsoft.com/office/powerpoint/2010/main" val="27085279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6"/>
          <p:cNvSpPr>
            <a:spLocks noGrp="1"/>
          </p:cNvSpPr>
          <p:nvPr>
            <p:ph type="title" idx="4294967295"/>
          </p:nvPr>
        </p:nvSpPr>
        <p:spPr/>
        <p:txBody>
          <a:bodyPr>
            <a:normAutofit/>
          </a:bodyPr>
          <a:lstStyle/>
          <a:p>
            <a:r>
              <a:rPr lang="es-MX" noProof="0" dirty="0" smtClean="0"/>
              <a:t>Preguntas para Discusión</a:t>
            </a:r>
          </a:p>
        </p:txBody>
      </p:sp>
      <p:sp>
        <p:nvSpPr>
          <p:cNvPr id="29699" name="Rectangle 7"/>
          <p:cNvSpPr>
            <a:spLocks noGrp="1" noChangeArrowheads="1"/>
          </p:cNvSpPr>
          <p:nvPr>
            <p:ph type="body" idx="4294967295"/>
          </p:nvPr>
        </p:nvSpPr>
        <p:spPr>
          <a:xfrm>
            <a:off x="446088" y="1776413"/>
            <a:ext cx="8229600" cy="4525962"/>
          </a:xfrm>
        </p:spPr>
        <p:txBody>
          <a:bodyPr/>
          <a:lstStyle/>
          <a:p>
            <a:pPr>
              <a:spcAft>
                <a:spcPct val="20000"/>
              </a:spcAft>
            </a:pPr>
            <a:r>
              <a:rPr lang="es-MX" noProof="0" dirty="0" smtClean="0"/>
              <a:t>¿Qué le diría a ella?</a:t>
            </a:r>
            <a:endParaRPr lang="es-MX" noProof="0" dirty="0"/>
          </a:p>
        </p:txBody>
      </p:sp>
    </p:spTree>
    <p:extLst>
      <p:ext uri="{BB962C8B-B14F-4D97-AF65-F5344CB8AC3E}">
        <p14:creationId xmlns:p14="http://schemas.microsoft.com/office/powerpoint/2010/main" val="2959151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noProof="0" dirty="0"/>
          </a:p>
        </p:txBody>
      </p:sp>
      <p:sp>
        <p:nvSpPr>
          <p:cNvPr id="3" name="Text Placeholder 2"/>
          <p:cNvSpPr>
            <a:spLocks noGrp="1"/>
          </p:cNvSpPr>
          <p:nvPr>
            <p:ph type="body" idx="1"/>
          </p:nvPr>
        </p:nvSpPr>
        <p:spPr/>
        <p:txBody>
          <a:bodyPr>
            <a:normAutofit/>
          </a:bodyPr>
          <a:lstStyle/>
          <a:p>
            <a:r>
              <a:rPr lang="es-MX" sz="4000" noProof="0" dirty="0" smtClean="0">
                <a:solidFill>
                  <a:schemeClr val="tx1">
                    <a:lumMod val="50000"/>
                  </a:schemeClr>
                </a:solidFill>
              </a:rPr>
              <a:t>Caso: Sra. CWP</a:t>
            </a:r>
            <a:endParaRPr lang="es-MX" sz="4000" noProof="0" dirty="0">
              <a:solidFill>
                <a:schemeClr val="tx1">
                  <a:lumMod val="50000"/>
                </a:schemeClr>
              </a:solidFill>
            </a:endParaRPr>
          </a:p>
        </p:txBody>
      </p:sp>
    </p:spTree>
    <p:extLst>
      <p:ext uri="{BB962C8B-B14F-4D97-AF65-F5344CB8AC3E}">
        <p14:creationId xmlns:p14="http://schemas.microsoft.com/office/powerpoint/2010/main" val="12214182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4" name="Rectangle 4"/>
          <p:cNvSpPr>
            <a:spLocks noGrp="1"/>
          </p:cNvSpPr>
          <p:nvPr>
            <p:ph type="title" idx="4294967295"/>
          </p:nvPr>
        </p:nvSpPr>
        <p:spPr/>
        <p:txBody>
          <a:bodyPr/>
          <a:lstStyle/>
          <a:p>
            <a:pPr>
              <a:defRPr/>
            </a:pPr>
            <a:r>
              <a:rPr lang="es-MX" noProof="0" dirty="0" smtClean="0"/>
              <a:t>Caso: Sra. CWP</a:t>
            </a:r>
          </a:p>
        </p:txBody>
      </p:sp>
      <p:sp>
        <p:nvSpPr>
          <p:cNvPr id="100355" name="Rectangle 5"/>
          <p:cNvSpPr>
            <a:spLocks noGrp="1"/>
          </p:cNvSpPr>
          <p:nvPr>
            <p:ph type="body" idx="4294967295"/>
          </p:nvPr>
        </p:nvSpPr>
        <p:spPr/>
        <p:txBody>
          <a:bodyPr>
            <a:normAutofit fontScale="85000" lnSpcReduction="20000"/>
          </a:bodyPr>
          <a:lstStyle/>
          <a:p>
            <a:r>
              <a:rPr lang="es-MX" noProof="0" dirty="0" smtClean="0"/>
              <a:t>Ama de casa de 55-años de edad y madre de 2</a:t>
            </a:r>
          </a:p>
          <a:p>
            <a:r>
              <a:rPr lang="es-MX" noProof="0" dirty="0" smtClean="0"/>
              <a:t>Historia de 20-años de dolor de cuello, hombros y rodillas</a:t>
            </a:r>
          </a:p>
          <a:p>
            <a:r>
              <a:rPr lang="es-MX" noProof="0" dirty="0" smtClean="0"/>
              <a:t>También se queja de:</a:t>
            </a:r>
          </a:p>
          <a:p>
            <a:pPr lvl="1"/>
            <a:r>
              <a:rPr lang="es-MX" noProof="0" dirty="0" smtClean="0"/>
              <a:t>Fatiga</a:t>
            </a:r>
          </a:p>
          <a:p>
            <a:pPr lvl="1"/>
            <a:r>
              <a:rPr lang="es-MX" noProof="0" dirty="0" smtClean="0"/>
              <a:t>Problemas para dormir</a:t>
            </a:r>
          </a:p>
          <a:p>
            <a:pPr lvl="1"/>
            <a:r>
              <a:rPr lang="es-MX" noProof="0" dirty="0" smtClean="0"/>
              <a:t>Dificultad para concentrarse</a:t>
            </a:r>
          </a:p>
          <a:p>
            <a:pPr lvl="1"/>
            <a:r>
              <a:rPr lang="es-MX" noProof="0" dirty="0" smtClean="0"/>
              <a:t>Ataques </a:t>
            </a:r>
            <a:r>
              <a:rPr lang="es-MX" dirty="0" smtClean="0"/>
              <a:t>intermitentes de depresión</a:t>
            </a:r>
          </a:p>
          <a:p>
            <a:r>
              <a:rPr lang="es-MX" noProof="0" dirty="0" smtClean="0"/>
              <a:t>Medicamentos actuales: relajante muscular y AINE, </a:t>
            </a:r>
            <a:br>
              <a:rPr lang="es-MX" noProof="0" dirty="0" smtClean="0"/>
            </a:br>
            <a:r>
              <a:rPr lang="es-MX" noProof="0" dirty="0" smtClean="0"/>
              <a:t>según se requiera</a:t>
            </a:r>
          </a:p>
          <a:p>
            <a:r>
              <a:rPr lang="es-MX" noProof="0" dirty="0" smtClean="0"/>
              <a:t>Le han prescrito TCAs e ISRSs anteriormente para su depresión</a:t>
            </a:r>
          </a:p>
        </p:txBody>
      </p:sp>
      <p:sp>
        <p:nvSpPr>
          <p:cNvPr id="4" name="Rectangle 3"/>
          <p:cNvSpPr/>
          <p:nvPr/>
        </p:nvSpPr>
        <p:spPr>
          <a:xfrm>
            <a:off x="115186" y="6258739"/>
            <a:ext cx="7337133" cy="461665"/>
          </a:xfrm>
          <a:prstGeom prst="rect">
            <a:avLst/>
          </a:prstGeom>
        </p:spPr>
        <p:txBody>
          <a:bodyPr wrap="square">
            <a:spAutoFit/>
          </a:bodyPr>
          <a:lstStyle/>
          <a:p>
            <a:r>
              <a:rPr lang="es-MX" sz="1200" b="1" dirty="0" smtClean="0">
                <a:solidFill>
                  <a:srgbClr val="002060"/>
                </a:solidFill>
                <a:cs typeface="Arial" pitchFamily="34" charset="0"/>
              </a:rPr>
              <a:t>AINE = droga antiinflamatoria no-esteroidea; </a:t>
            </a:r>
            <a:br>
              <a:rPr lang="es-MX" sz="1200" b="1" dirty="0" smtClean="0">
                <a:solidFill>
                  <a:srgbClr val="002060"/>
                </a:solidFill>
                <a:cs typeface="Arial" pitchFamily="34" charset="0"/>
              </a:rPr>
            </a:br>
            <a:r>
              <a:rPr lang="es-MX" sz="1200" b="1" dirty="0" smtClean="0">
                <a:solidFill>
                  <a:srgbClr val="002060"/>
                </a:solidFill>
                <a:cs typeface="Arial" pitchFamily="34" charset="0"/>
              </a:rPr>
              <a:t>ISRS = inhibidor selectivo de recaptación de serotonina ; TCA = antidepresivo tricíclico</a:t>
            </a:r>
            <a:endParaRPr lang="es-MX" sz="1200" b="1" dirty="0">
              <a:solidFill>
                <a:srgbClr val="002060"/>
              </a:solidFill>
              <a:cs typeface="Arial" pitchFamily="34" charset="0"/>
            </a:endParaRPr>
          </a:p>
        </p:txBody>
      </p:sp>
    </p:spTree>
    <p:extLst>
      <p:ext uri="{BB962C8B-B14F-4D97-AF65-F5344CB8AC3E}">
        <p14:creationId xmlns:p14="http://schemas.microsoft.com/office/powerpoint/2010/main" val="118704067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6"/>
          <p:cNvSpPr>
            <a:spLocks noGrp="1"/>
          </p:cNvSpPr>
          <p:nvPr>
            <p:ph type="title" idx="4294967295"/>
          </p:nvPr>
        </p:nvSpPr>
        <p:spPr/>
        <p:txBody>
          <a:bodyPr>
            <a:normAutofit/>
          </a:bodyPr>
          <a:lstStyle/>
          <a:p>
            <a:r>
              <a:rPr lang="es-MX" noProof="0" dirty="0" smtClean="0"/>
              <a:t>Preguntas para Discusión</a:t>
            </a:r>
          </a:p>
        </p:txBody>
      </p:sp>
      <p:sp>
        <p:nvSpPr>
          <p:cNvPr id="29699" name="Rectangle 7"/>
          <p:cNvSpPr>
            <a:spLocks noGrp="1" noChangeArrowheads="1"/>
          </p:cNvSpPr>
          <p:nvPr>
            <p:ph type="body" idx="4294967295"/>
          </p:nvPr>
        </p:nvSpPr>
        <p:spPr>
          <a:xfrm>
            <a:off x="446088" y="1776413"/>
            <a:ext cx="8229600" cy="4525962"/>
          </a:xfrm>
        </p:spPr>
        <p:txBody>
          <a:bodyPr/>
          <a:lstStyle/>
          <a:p>
            <a:pPr>
              <a:spcAft>
                <a:spcPct val="20000"/>
              </a:spcAft>
            </a:pPr>
            <a:r>
              <a:rPr lang="es-MX" noProof="0" dirty="0" smtClean="0"/>
              <a:t>¿Cuáles con algunas causas posibles de su dolor?</a:t>
            </a:r>
          </a:p>
          <a:p>
            <a:pPr>
              <a:spcAft>
                <a:spcPct val="20000"/>
              </a:spcAft>
            </a:pPr>
            <a:r>
              <a:rPr lang="es-MX" noProof="0" dirty="0" smtClean="0"/>
              <a:t>¿Qué más le gustaría saber?</a:t>
            </a:r>
            <a:endParaRPr lang="es-MX" noProof="0" dirty="0"/>
          </a:p>
        </p:txBody>
      </p:sp>
    </p:spTree>
    <p:extLst>
      <p:ext uri="{BB962C8B-B14F-4D97-AF65-F5344CB8AC3E}">
        <p14:creationId xmlns:p14="http://schemas.microsoft.com/office/powerpoint/2010/main" val="4040416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4" name="Rectangle 4"/>
          <p:cNvSpPr>
            <a:spLocks noGrp="1"/>
          </p:cNvSpPr>
          <p:nvPr>
            <p:ph type="title" idx="4294967295"/>
          </p:nvPr>
        </p:nvSpPr>
        <p:spPr/>
        <p:txBody>
          <a:bodyPr>
            <a:normAutofit fontScale="90000"/>
          </a:bodyPr>
          <a:lstStyle/>
          <a:p>
            <a:pPr>
              <a:defRPr/>
            </a:pPr>
            <a:r>
              <a:rPr lang="es-MX" noProof="0" dirty="0" smtClean="0"/>
              <a:t>Sra. CWP: Examen Físico y Revisión de Sistema</a:t>
            </a:r>
          </a:p>
        </p:txBody>
      </p:sp>
      <p:sp>
        <p:nvSpPr>
          <p:cNvPr id="100355" name="Rectangle 5"/>
          <p:cNvSpPr>
            <a:spLocks noGrp="1"/>
          </p:cNvSpPr>
          <p:nvPr>
            <p:ph type="body" idx="4294967295"/>
          </p:nvPr>
        </p:nvSpPr>
        <p:spPr/>
        <p:txBody>
          <a:bodyPr>
            <a:normAutofit/>
          </a:bodyPr>
          <a:lstStyle/>
          <a:p>
            <a:r>
              <a:rPr lang="es-MX" noProof="0" dirty="0" smtClean="0"/>
              <a:t>En los últimos años:</a:t>
            </a:r>
          </a:p>
          <a:p>
            <a:pPr lvl="1"/>
            <a:r>
              <a:rPr lang="es-MX" noProof="0" dirty="0" smtClean="0"/>
              <a:t>Aumentó 2 kg</a:t>
            </a:r>
          </a:p>
          <a:p>
            <a:pPr lvl="1"/>
            <a:r>
              <a:rPr lang="es-MX" noProof="0" dirty="0" smtClean="0"/>
              <a:t>Periodos menstruales menos frecuentes (q6w)</a:t>
            </a:r>
          </a:p>
          <a:p>
            <a:r>
              <a:rPr lang="es-MX" noProof="0" dirty="0" smtClean="0"/>
              <a:t>Presión sanguínea: 130/86 mmHg</a:t>
            </a:r>
          </a:p>
          <a:p>
            <a:r>
              <a:rPr lang="es-MX" noProof="0" dirty="0" smtClean="0"/>
              <a:t>Examen Físico normal</a:t>
            </a:r>
          </a:p>
          <a:p>
            <a:r>
              <a:rPr lang="es-MX" noProof="0" dirty="0" smtClean="0"/>
              <a:t>Dolor experimentado en 16 de 18 puntos sensibles</a:t>
            </a:r>
          </a:p>
        </p:txBody>
      </p:sp>
    </p:spTree>
    <p:extLst>
      <p:ext uri="{BB962C8B-B14F-4D97-AF65-F5344CB8AC3E}">
        <p14:creationId xmlns:p14="http://schemas.microsoft.com/office/powerpoint/2010/main" val="361486556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MX" noProof="0" dirty="0" smtClean="0"/>
              <a:t>Comité de Desarrollo</a:t>
            </a:r>
            <a:endParaRPr lang="es-MX" noProof="0" dirty="0"/>
          </a:p>
        </p:txBody>
      </p:sp>
      <p:sp>
        <p:nvSpPr>
          <p:cNvPr id="3" name="TextBox 2"/>
          <p:cNvSpPr txBox="1"/>
          <p:nvPr/>
        </p:nvSpPr>
        <p:spPr>
          <a:xfrm>
            <a:off x="2624941" y="6365609"/>
            <a:ext cx="4420954" cy="369332"/>
          </a:xfrm>
          <a:prstGeom prst="rect">
            <a:avLst/>
          </a:prstGeom>
          <a:noFill/>
        </p:spPr>
        <p:txBody>
          <a:bodyPr wrap="none" rtlCol="0">
            <a:spAutoFit/>
          </a:bodyPr>
          <a:lstStyle/>
          <a:p>
            <a:r>
              <a:rPr lang="es-MX" i="1" dirty="0" smtClean="0">
                <a:solidFill>
                  <a:srgbClr val="002060"/>
                </a:solidFill>
              </a:rPr>
              <a:t>Este programa fue patrocinado por Pfizer Inc.</a:t>
            </a:r>
            <a:endParaRPr lang="es-MX" i="1" dirty="0">
              <a:solidFill>
                <a:srgbClr val="002060"/>
              </a:solidFill>
            </a:endParaRPr>
          </a:p>
        </p:txBody>
      </p:sp>
      <p:sp>
        <p:nvSpPr>
          <p:cNvPr id="7" name="Slide Number Placeholder 8"/>
          <p:cNvSpPr>
            <a:spLocks noGrp="1"/>
          </p:cNvSpPr>
          <p:nvPr>
            <p:ph type="sldNum" sz="quarter" idx="12"/>
          </p:nvPr>
        </p:nvSpPr>
        <p:spPr>
          <a:xfrm>
            <a:off x="6553200" y="6356350"/>
            <a:ext cx="2133600" cy="365125"/>
          </a:xfrm>
        </p:spPr>
        <p:txBody>
          <a:bodyPr/>
          <a:lstStyle/>
          <a:p>
            <a:fld id="{903B8EED-60FF-4798-B00A-5F8F0039E366}" type="slidenum">
              <a:rPr lang="en-CA" smtClean="0">
                <a:solidFill>
                  <a:prstClr val="black"/>
                </a:solidFill>
              </a:rPr>
              <a:pPr/>
              <a:t>2</a:t>
            </a:fld>
            <a:endParaRPr lang="en-CA" dirty="0">
              <a:solidFill>
                <a:prstClr val="black"/>
              </a:solidFill>
            </a:endParaRPr>
          </a:p>
        </p:txBody>
      </p:sp>
      <p:sp>
        <p:nvSpPr>
          <p:cNvPr id="8" name="Rectangle 3"/>
          <p:cNvSpPr/>
          <p:nvPr/>
        </p:nvSpPr>
        <p:spPr>
          <a:xfrm>
            <a:off x="395536" y="1443255"/>
            <a:ext cx="2880320" cy="5139869"/>
          </a:xfrm>
          <a:prstGeom prst="rect">
            <a:avLst/>
          </a:prstGeom>
        </p:spPr>
        <p:txBody>
          <a:bodyPr wrap="square">
            <a:spAutoFit/>
          </a:bodyPr>
          <a:lstStyle/>
          <a:p>
            <a:r>
              <a:rPr lang="en-CA" sz="1600" b="1" dirty="0">
                <a:solidFill>
                  <a:prstClr val="black"/>
                </a:solidFill>
              </a:rPr>
              <a:t>Mario </a:t>
            </a:r>
            <a:r>
              <a:rPr lang="en-CA" sz="1600" b="1" dirty="0" smtClean="0">
                <a:solidFill>
                  <a:prstClr val="black"/>
                </a:solidFill>
              </a:rPr>
              <a:t>H. Cardiel</a:t>
            </a:r>
            <a:r>
              <a:rPr lang="en-CA" sz="1600" b="1" dirty="0">
                <a:solidFill>
                  <a:prstClr val="black"/>
                </a:solidFill>
              </a:rPr>
              <a:t>, MD, MSc</a:t>
            </a:r>
          </a:p>
          <a:p>
            <a:r>
              <a:rPr lang="en-CA" sz="1600" dirty="0">
                <a:solidFill>
                  <a:srgbClr val="0C6FCF">
                    <a:lumMod val="75000"/>
                  </a:srgbClr>
                </a:solidFill>
              </a:rPr>
              <a:t>Rheumatologist</a:t>
            </a:r>
          </a:p>
          <a:p>
            <a:r>
              <a:rPr lang="en-US" sz="1600" dirty="0" smtClean="0">
                <a:solidFill>
                  <a:srgbClr val="0C6FCF">
                    <a:lumMod val="75000"/>
                  </a:srgbClr>
                </a:solidFill>
              </a:rPr>
              <a:t>Morelia</a:t>
            </a:r>
            <a:r>
              <a:rPr lang="en-CA" sz="1600" dirty="0" smtClean="0">
                <a:solidFill>
                  <a:srgbClr val="0C6FCF">
                    <a:lumMod val="75000"/>
                  </a:srgbClr>
                </a:solidFill>
              </a:rPr>
              <a:t>, </a:t>
            </a:r>
            <a:r>
              <a:rPr lang="en-CA" sz="1600" dirty="0">
                <a:solidFill>
                  <a:srgbClr val="0C6FCF">
                    <a:lumMod val="75000"/>
                  </a:srgbClr>
                </a:solidFill>
              </a:rPr>
              <a:t>Mexico</a:t>
            </a:r>
          </a:p>
          <a:p>
            <a:r>
              <a:rPr lang="en-CA" sz="1600" dirty="0">
                <a:solidFill>
                  <a:prstClr val="white"/>
                </a:solidFill>
              </a:rPr>
              <a:t> </a:t>
            </a:r>
            <a:endParaRPr lang="en-CA" sz="2400" dirty="0">
              <a:solidFill>
                <a:prstClr val="white"/>
              </a:solidFill>
            </a:endParaRPr>
          </a:p>
          <a:p>
            <a:r>
              <a:rPr lang="en-CA" sz="1600" b="1" dirty="0" smtClean="0">
                <a:solidFill>
                  <a:prstClr val="black"/>
                </a:solidFill>
              </a:rPr>
              <a:t>Andrei </a:t>
            </a:r>
            <a:r>
              <a:rPr lang="en-CA" sz="1600" b="1" dirty="0">
                <a:solidFill>
                  <a:prstClr val="black"/>
                </a:solidFill>
              </a:rPr>
              <a:t>Danilov, MD, DSc</a:t>
            </a:r>
          </a:p>
          <a:p>
            <a:r>
              <a:rPr lang="en-CA" sz="1600" dirty="0">
                <a:solidFill>
                  <a:srgbClr val="0C6FCF">
                    <a:lumMod val="75000"/>
                  </a:srgbClr>
                </a:solidFill>
              </a:rPr>
              <a:t>Neurologist</a:t>
            </a:r>
          </a:p>
          <a:p>
            <a:r>
              <a:rPr lang="en-CA" sz="1600" dirty="0">
                <a:solidFill>
                  <a:srgbClr val="0C6FCF">
                    <a:lumMod val="75000"/>
                  </a:srgbClr>
                </a:solidFill>
              </a:rPr>
              <a:t>Moscow, Russia</a:t>
            </a:r>
          </a:p>
          <a:p>
            <a:r>
              <a:rPr lang="en-CA" sz="1600" dirty="0">
                <a:solidFill>
                  <a:prstClr val="white"/>
                </a:solidFill>
              </a:rPr>
              <a:t> </a:t>
            </a:r>
          </a:p>
          <a:p>
            <a:r>
              <a:rPr lang="en-CA" sz="1600" b="1" dirty="0">
                <a:solidFill>
                  <a:prstClr val="black"/>
                </a:solidFill>
              </a:rPr>
              <a:t>Smail Daoudi, MD</a:t>
            </a:r>
          </a:p>
          <a:p>
            <a:r>
              <a:rPr lang="en-CA" sz="1600" dirty="0">
                <a:solidFill>
                  <a:srgbClr val="0C6FCF">
                    <a:lumMod val="75000"/>
                  </a:srgbClr>
                </a:solidFill>
              </a:rPr>
              <a:t>Neurologist</a:t>
            </a:r>
          </a:p>
          <a:p>
            <a:r>
              <a:rPr lang="fr-CA" sz="1600" dirty="0">
                <a:solidFill>
                  <a:srgbClr val="0C6FCF">
                    <a:lumMod val="75000"/>
                  </a:srgbClr>
                </a:solidFill>
              </a:rPr>
              <a:t>Tizi Ouzou, </a:t>
            </a:r>
            <a:r>
              <a:rPr lang="fr-CA" sz="1600" dirty="0" smtClean="0">
                <a:solidFill>
                  <a:srgbClr val="0C6FCF">
                    <a:lumMod val="75000"/>
                  </a:srgbClr>
                </a:solidFill>
              </a:rPr>
              <a:t>Algeria</a:t>
            </a:r>
          </a:p>
          <a:p>
            <a:endParaRPr lang="fr-CA" sz="1600" dirty="0">
              <a:solidFill>
                <a:prstClr val="white"/>
              </a:solidFill>
            </a:endParaRPr>
          </a:p>
          <a:p>
            <a:r>
              <a:rPr lang="fr-CA" sz="1600" b="1" dirty="0">
                <a:solidFill>
                  <a:prstClr val="black"/>
                </a:solidFill>
              </a:rPr>
              <a:t>João Batista </a:t>
            </a:r>
            <a:r>
              <a:rPr lang="fr-CA" sz="1600" b="1" dirty="0" smtClean="0">
                <a:solidFill>
                  <a:prstClr val="black"/>
                </a:solidFill>
              </a:rPr>
              <a:t>S. Garcia</a:t>
            </a:r>
            <a:r>
              <a:rPr lang="fr-CA" sz="1600" b="1" dirty="0">
                <a:solidFill>
                  <a:prstClr val="black"/>
                </a:solidFill>
              </a:rPr>
              <a:t>, MD, PhD</a:t>
            </a:r>
            <a:endParaRPr lang="en-CA" sz="1600" b="1" dirty="0">
              <a:solidFill>
                <a:prstClr val="black"/>
              </a:solidFill>
            </a:endParaRPr>
          </a:p>
          <a:p>
            <a:r>
              <a:rPr lang="en-CA" sz="1600" dirty="0" smtClean="0">
                <a:solidFill>
                  <a:srgbClr val="0C6FCF">
                    <a:lumMod val="75000"/>
                  </a:srgbClr>
                </a:solidFill>
              </a:rPr>
              <a:t>Anesthesiologist</a:t>
            </a:r>
            <a:endParaRPr lang="en-CA" sz="1600" dirty="0">
              <a:solidFill>
                <a:srgbClr val="0C6FCF">
                  <a:lumMod val="75000"/>
                </a:srgbClr>
              </a:solidFill>
            </a:endParaRPr>
          </a:p>
          <a:p>
            <a:r>
              <a:rPr lang="en-CA" sz="1600" dirty="0">
                <a:solidFill>
                  <a:srgbClr val="0C6FCF">
                    <a:lumMod val="75000"/>
                  </a:srgbClr>
                </a:solidFill>
              </a:rPr>
              <a:t>S</a:t>
            </a:r>
            <a:r>
              <a:rPr lang="fr-CA" sz="1600" dirty="0">
                <a:solidFill>
                  <a:srgbClr val="0C6FCF">
                    <a:lumMod val="75000"/>
                  </a:srgbClr>
                </a:solidFill>
              </a:rPr>
              <a:t>ã</a:t>
            </a:r>
            <a:r>
              <a:rPr lang="en-CA" sz="1600" dirty="0">
                <a:solidFill>
                  <a:srgbClr val="0C6FCF">
                    <a:lumMod val="75000"/>
                  </a:srgbClr>
                </a:solidFill>
              </a:rPr>
              <a:t>o Luis, Brazil</a:t>
            </a:r>
          </a:p>
          <a:p>
            <a:endParaRPr lang="en-CA" sz="1700" dirty="0">
              <a:solidFill>
                <a:prstClr val="white"/>
              </a:solidFill>
            </a:endParaRPr>
          </a:p>
          <a:p>
            <a:r>
              <a:rPr lang="en-CA" sz="1600" b="1" dirty="0" smtClean="0">
                <a:solidFill>
                  <a:prstClr val="black"/>
                </a:solidFill>
              </a:rPr>
              <a:t>Yuzhou </a:t>
            </a:r>
            <a:r>
              <a:rPr lang="en-CA" sz="1600" b="1" dirty="0">
                <a:solidFill>
                  <a:prstClr val="black"/>
                </a:solidFill>
              </a:rPr>
              <a:t>Guan, MD</a:t>
            </a:r>
          </a:p>
          <a:p>
            <a:r>
              <a:rPr lang="en-CA" sz="1600" dirty="0">
                <a:solidFill>
                  <a:srgbClr val="0C6FCF">
                    <a:lumMod val="75000"/>
                  </a:srgbClr>
                </a:solidFill>
              </a:rPr>
              <a:t>Neurologist</a:t>
            </a:r>
          </a:p>
          <a:p>
            <a:r>
              <a:rPr lang="en-CA" sz="1600" dirty="0">
                <a:solidFill>
                  <a:srgbClr val="0C6FCF">
                    <a:lumMod val="75000"/>
                  </a:srgbClr>
                </a:solidFill>
              </a:rPr>
              <a:t>Beijing, China</a:t>
            </a:r>
          </a:p>
          <a:p>
            <a:endParaRPr lang="en-CA" sz="1700" dirty="0">
              <a:solidFill>
                <a:prstClr val="white"/>
              </a:solidFill>
            </a:endParaRPr>
          </a:p>
        </p:txBody>
      </p:sp>
      <p:sp>
        <p:nvSpPr>
          <p:cNvPr id="9" name="Rectangle 4"/>
          <p:cNvSpPr/>
          <p:nvPr/>
        </p:nvSpPr>
        <p:spPr>
          <a:xfrm>
            <a:off x="3275856" y="1443255"/>
            <a:ext cx="2805577" cy="4031873"/>
          </a:xfrm>
          <a:prstGeom prst="rect">
            <a:avLst/>
          </a:prstGeom>
        </p:spPr>
        <p:txBody>
          <a:bodyPr wrap="square">
            <a:spAutoFit/>
          </a:bodyPr>
          <a:lstStyle/>
          <a:p>
            <a:r>
              <a:rPr lang="en-CA" sz="1600" b="1" dirty="0" smtClean="0">
                <a:solidFill>
                  <a:prstClr val="black"/>
                </a:solidFill>
              </a:rPr>
              <a:t>Supranee </a:t>
            </a:r>
            <a:r>
              <a:rPr lang="en-CA" sz="1600" b="1" dirty="0">
                <a:solidFill>
                  <a:prstClr val="black"/>
                </a:solidFill>
              </a:rPr>
              <a:t>Niruthisard, MD</a:t>
            </a:r>
          </a:p>
          <a:p>
            <a:r>
              <a:rPr lang="en-CA" sz="1600" dirty="0">
                <a:solidFill>
                  <a:srgbClr val="0C6FCF">
                    <a:lumMod val="75000"/>
                  </a:srgbClr>
                </a:solidFill>
              </a:rPr>
              <a:t>Pain Specialist</a:t>
            </a:r>
          </a:p>
          <a:p>
            <a:r>
              <a:rPr lang="en-CA" sz="1600" dirty="0">
                <a:solidFill>
                  <a:srgbClr val="0C6FCF">
                    <a:lumMod val="75000"/>
                  </a:srgbClr>
                </a:solidFill>
              </a:rPr>
              <a:t>Bangkok, Thailand</a:t>
            </a:r>
          </a:p>
          <a:p>
            <a:r>
              <a:rPr lang="en-CA" sz="1600" dirty="0">
                <a:solidFill>
                  <a:prstClr val="white"/>
                </a:solidFill>
              </a:rPr>
              <a:t> </a:t>
            </a:r>
          </a:p>
          <a:p>
            <a:r>
              <a:rPr lang="en-CA" sz="1600" b="1" dirty="0">
                <a:solidFill>
                  <a:prstClr val="black"/>
                </a:solidFill>
              </a:rPr>
              <a:t>Germán Ochoa, MD</a:t>
            </a:r>
          </a:p>
          <a:p>
            <a:r>
              <a:rPr lang="en-CA" sz="1600" dirty="0" smtClean="0">
                <a:solidFill>
                  <a:srgbClr val="0C6FCF">
                    <a:lumMod val="75000"/>
                  </a:srgbClr>
                </a:solidFill>
              </a:rPr>
              <a:t>Orthopedist</a:t>
            </a:r>
            <a:endParaRPr lang="en-CA" sz="1600" dirty="0">
              <a:solidFill>
                <a:srgbClr val="0C6FCF">
                  <a:lumMod val="75000"/>
                </a:srgbClr>
              </a:solidFill>
            </a:endParaRPr>
          </a:p>
          <a:p>
            <a:r>
              <a:rPr lang="en-CA" sz="1600" dirty="0" smtClean="0">
                <a:solidFill>
                  <a:srgbClr val="0C6FCF">
                    <a:lumMod val="75000"/>
                  </a:srgbClr>
                </a:solidFill>
              </a:rPr>
              <a:t>Bogotá, Colombia</a:t>
            </a:r>
          </a:p>
          <a:p>
            <a:endParaRPr lang="en-CA" sz="1600" dirty="0">
              <a:solidFill>
                <a:prstClr val="white"/>
              </a:solidFill>
            </a:endParaRPr>
          </a:p>
          <a:p>
            <a:r>
              <a:rPr lang="en-CA" sz="1600" b="1" dirty="0">
                <a:solidFill>
                  <a:prstClr val="black"/>
                </a:solidFill>
              </a:rPr>
              <a:t>Milton Raff, </a:t>
            </a:r>
            <a:r>
              <a:rPr lang="en-CA" sz="1600" b="1" dirty="0" smtClean="0">
                <a:solidFill>
                  <a:prstClr val="black"/>
                </a:solidFill>
              </a:rPr>
              <a:t>MD, BSc</a:t>
            </a:r>
            <a:endParaRPr lang="en-CA" sz="1600" b="1" dirty="0">
              <a:solidFill>
                <a:prstClr val="black"/>
              </a:solidFill>
            </a:endParaRPr>
          </a:p>
          <a:p>
            <a:r>
              <a:rPr lang="en-CA" sz="1600" dirty="0">
                <a:solidFill>
                  <a:srgbClr val="0C6FCF">
                    <a:lumMod val="75000"/>
                  </a:srgbClr>
                </a:solidFill>
              </a:rPr>
              <a:t>Consultant </a:t>
            </a:r>
            <a:r>
              <a:rPr lang="en-CA" sz="1600" dirty="0" smtClean="0">
                <a:solidFill>
                  <a:srgbClr val="0C6FCF">
                    <a:lumMod val="75000"/>
                  </a:srgbClr>
                </a:solidFill>
              </a:rPr>
              <a:t>Anesthetist</a:t>
            </a:r>
            <a:endParaRPr lang="en-CA" sz="1600" dirty="0">
              <a:solidFill>
                <a:srgbClr val="0C6FCF">
                  <a:lumMod val="75000"/>
                </a:srgbClr>
              </a:solidFill>
            </a:endParaRPr>
          </a:p>
          <a:p>
            <a:r>
              <a:rPr lang="en-CA" sz="1600" dirty="0">
                <a:solidFill>
                  <a:srgbClr val="0C6FCF">
                    <a:lumMod val="75000"/>
                  </a:srgbClr>
                </a:solidFill>
              </a:rPr>
              <a:t>Cape Town, South Africa</a:t>
            </a:r>
          </a:p>
          <a:p>
            <a:r>
              <a:rPr lang="en-CA" sz="1600" dirty="0">
                <a:solidFill>
                  <a:prstClr val="white"/>
                </a:solidFill>
              </a:rPr>
              <a:t> </a:t>
            </a:r>
            <a:endParaRPr lang="en-CA" sz="1600" dirty="0" smtClean="0">
              <a:solidFill>
                <a:prstClr val="white"/>
              </a:solidFill>
            </a:endParaRPr>
          </a:p>
          <a:p>
            <a:r>
              <a:rPr lang="en-CA" sz="1600" b="1" dirty="0">
                <a:solidFill>
                  <a:prstClr val="black"/>
                </a:solidFill>
              </a:rPr>
              <a:t>Raymond L. Rosales, MD, PhD</a:t>
            </a:r>
          </a:p>
          <a:p>
            <a:r>
              <a:rPr lang="en-CA" sz="1600" dirty="0">
                <a:solidFill>
                  <a:srgbClr val="0C6FCF">
                    <a:lumMod val="75000"/>
                  </a:srgbClr>
                </a:solidFill>
              </a:rPr>
              <a:t>Neurologist</a:t>
            </a:r>
          </a:p>
          <a:p>
            <a:r>
              <a:rPr lang="en-CA" sz="1600" dirty="0">
                <a:solidFill>
                  <a:srgbClr val="0C6FCF">
                    <a:lumMod val="75000"/>
                  </a:srgbClr>
                </a:solidFill>
              </a:rPr>
              <a:t>Manila, Philippines</a:t>
            </a:r>
          </a:p>
          <a:p>
            <a:endParaRPr lang="en-CA" sz="1600" dirty="0">
              <a:solidFill>
                <a:prstClr val="white"/>
              </a:solidFill>
            </a:endParaRPr>
          </a:p>
        </p:txBody>
      </p:sp>
      <p:sp>
        <p:nvSpPr>
          <p:cNvPr id="10" name="Rectangle 5"/>
          <p:cNvSpPr/>
          <p:nvPr/>
        </p:nvSpPr>
        <p:spPr>
          <a:xfrm>
            <a:off x="6009425" y="1447611"/>
            <a:ext cx="2955063" cy="4801314"/>
          </a:xfrm>
          <a:prstGeom prst="rect">
            <a:avLst/>
          </a:prstGeom>
        </p:spPr>
        <p:txBody>
          <a:bodyPr wrap="square">
            <a:spAutoFit/>
          </a:bodyPr>
          <a:lstStyle/>
          <a:p>
            <a:r>
              <a:rPr lang="en-CA" sz="1600" b="1" dirty="0" smtClean="0">
                <a:solidFill>
                  <a:prstClr val="black"/>
                </a:solidFill>
              </a:rPr>
              <a:t>Jose </a:t>
            </a:r>
            <a:r>
              <a:rPr lang="en-CA" sz="1600" b="1" dirty="0">
                <a:solidFill>
                  <a:prstClr val="black"/>
                </a:solidFill>
              </a:rPr>
              <a:t>Antonio San Juan, MD</a:t>
            </a:r>
          </a:p>
          <a:p>
            <a:r>
              <a:rPr lang="en-CA" sz="1600" dirty="0" smtClean="0">
                <a:solidFill>
                  <a:srgbClr val="0C6FCF">
                    <a:lumMod val="75000"/>
                  </a:srgbClr>
                </a:solidFill>
              </a:rPr>
              <a:t>Orthopedic </a:t>
            </a:r>
            <a:r>
              <a:rPr lang="en-CA" sz="1600" dirty="0">
                <a:solidFill>
                  <a:srgbClr val="0C6FCF">
                    <a:lumMod val="75000"/>
                  </a:srgbClr>
                </a:solidFill>
              </a:rPr>
              <a:t>Surgeon</a:t>
            </a:r>
          </a:p>
          <a:p>
            <a:r>
              <a:rPr lang="en-CA" sz="1600" dirty="0">
                <a:solidFill>
                  <a:srgbClr val="0C6FCF">
                    <a:lumMod val="75000"/>
                  </a:srgbClr>
                </a:solidFill>
              </a:rPr>
              <a:t>Cebu City, Philippines</a:t>
            </a:r>
          </a:p>
          <a:p>
            <a:r>
              <a:rPr lang="en-CA" sz="1600" dirty="0">
                <a:solidFill>
                  <a:prstClr val="white"/>
                </a:solidFill>
              </a:rPr>
              <a:t> </a:t>
            </a:r>
          </a:p>
          <a:p>
            <a:r>
              <a:rPr lang="en-CA" sz="1600" b="1" dirty="0">
                <a:solidFill>
                  <a:prstClr val="black"/>
                </a:solidFill>
              </a:rPr>
              <a:t>Ammar Salti, MD</a:t>
            </a:r>
          </a:p>
          <a:p>
            <a:r>
              <a:rPr lang="en-CA" sz="1600" dirty="0">
                <a:solidFill>
                  <a:srgbClr val="0C6FCF">
                    <a:lumMod val="75000"/>
                  </a:srgbClr>
                </a:solidFill>
              </a:rPr>
              <a:t>Consultant </a:t>
            </a:r>
            <a:r>
              <a:rPr lang="en-CA" sz="1600" dirty="0" smtClean="0">
                <a:solidFill>
                  <a:srgbClr val="0C6FCF">
                    <a:lumMod val="75000"/>
                  </a:srgbClr>
                </a:solidFill>
              </a:rPr>
              <a:t>Anesthetist</a:t>
            </a:r>
            <a:endParaRPr lang="en-CA" sz="1600" dirty="0">
              <a:solidFill>
                <a:srgbClr val="0C6FCF">
                  <a:lumMod val="75000"/>
                </a:srgbClr>
              </a:solidFill>
            </a:endParaRPr>
          </a:p>
          <a:p>
            <a:r>
              <a:rPr lang="en-CA" sz="1600" dirty="0">
                <a:solidFill>
                  <a:srgbClr val="0C6FCF">
                    <a:lumMod val="75000"/>
                  </a:srgbClr>
                </a:solidFill>
              </a:rPr>
              <a:t>Abu Dhabi, United Arab </a:t>
            </a:r>
            <a:r>
              <a:rPr lang="en-CA" sz="1600" dirty="0" smtClean="0">
                <a:solidFill>
                  <a:srgbClr val="0C6FCF">
                    <a:lumMod val="75000"/>
                  </a:srgbClr>
                </a:solidFill>
              </a:rPr>
              <a:t>Emirates</a:t>
            </a:r>
          </a:p>
          <a:p>
            <a:endParaRPr lang="en-CA" sz="1600" dirty="0">
              <a:solidFill>
                <a:prstClr val="white"/>
              </a:solidFill>
            </a:endParaRPr>
          </a:p>
          <a:p>
            <a:r>
              <a:rPr lang="en-CA" sz="1600" b="1" dirty="0">
                <a:solidFill>
                  <a:prstClr val="black"/>
                </a:solidFill>
              </a:rPr>
              <a:t>Xinping Tian, MD</a:t>
            </a:r>
          </a:p>
          <a:p>
            <a:r>
              <a:rPr lang="en-CA" sz="1600" dirty="0">
                <a:solidFill>
                  <a:srgbClr val="0C6FCF">
                    <a:lumMod val="75000"/>
                  </a:srgbClr>
                </a:solidFill>
              </a:rPr>
              <a:t>Rheumatologist</a:t>
            </a:r>
          </a:p>
          <a:p>
            <a:r>
              <a:rPr lang="en-CA" sz="1600" dirty="0">
                <a:solidFill>
                  <a:srgbClr val="0C6FCF">
                    <a:lumMod val="75000"/>
                  </a:srgbClr>
                </a:solidFill>
              </a:rPr>
              <a:t>Beijing, China</a:t>
            </a:r>
          </a:p>
          <a:p>
            <a:r>
              <a:rPr lang="en-CA" sz="1600" dirty="0">
                <a:solidFill>
                  <a:prstClr val="white"/>
                </a:solidFill>
              </a:rPr>
              <a:t> </a:t>
            </a:r>
          </a:p>
          <a:p>
            <a:r>
              <a:rPr lang="en-CA" sz="1600" b="1" dirty="0" smtClean="0">
                <a:solidFill>
                  <a:prstClr val="black"/>
                </a:solidFill>
              </a:rPr>
              <a:t>Işin Ünal-Çevik</a:t>
            </a:r>
            <a:r>
              <a:rPr lang="en-CA" sz="1600" b="1" dirty="0">
                <a:solidFill>
                  <a:prstClr val="black"/>
                </a:solidFill>
              </a:rPr>
              <a:t>, MD, PhD</a:t>
            </a:r>
          </a:p>
          <a:p>
            <a:r>
              <a:rPr lang="en-CA" sz="1600" dirty="0">
                <a:solidFill>
                  <a:srgbClr val="0C6FCF">
                    <a:lumMod val="75000"/>
                  </a:srgbClr>
                </a:solidFill>
              </a:rPr>
              <a:t>Neurologist, Neuroscientist and Pain Specialist </a:t>
            </a:r>
          </a:p>
          <a:p>
            <a:r>
              <a:rPr lang="en-CA" sz="1600" dirty="0" smtClean="0">
                <a:solidFill>
                  <a:srgbClr val="0C6FCF">
                    <a:lumMod val="75000"/>
                  </a:srgbClr>
                </a:solidFill>
              </a:rPr>
              <a:t>Ankara</a:t>
            </a:r>
            <a:r>
              <a:rPr lang="en-CA" sz="1600" dirty="0">
                <a:solidFill>
                  <a:srgbClr val="0C6FCF">
                    <a:lumMod val="75000"/>
                  </a:srgbClr>
                </a:solidFill>
              </a:rPr>
              <a:t>, Turkey</a:t>
            </a:r>
          </a:p>
          <a:p>
            <a:r>
              <a:rPr lang="en-CA" sz="1600" dirty="0">
                <a:solidFill>
                  <a:srgbClr val="0C6FCF">
                    <a:lumMod val="75000"/>
                  </a:srgbClr>
                </a:solidFill>
              </a:rPr>
              <a:t> </a:t>
            </a:r>
          </a:p>
          <a:p>
            <a:endParaRPr lang="en-CA" sz="1700" dirty="0">
              <a:solidFill>
                <a:prstClr val="white"/>
              </a:solidFill>
            </a:endParaRPr>
          </a:p>
          <a:p>
            <a:r>
              <a:rPr lang="en-CA" sz="1700" dirty="0">
                <a:solidFill>
                  <a:prstClr val="white"/>
                </a:solidFill>
              </a:rPr>
              <a:t> </a:t>
            </a:r>
          </a:p>
        </p:txBody>
      </p:sp>
    </p:spTree>
    <p:extLst>
      <p:ext uri="{BB962C8B-B14F-4D97-AF65-F5344CB8AC3E}">
        <p14:creationId xmlns:p14="http://schemas.microsoft.com/office/powerpoint/2010/main" val="32724513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6"/>
          <p:cNvSpPr>
            <a:spLocks noGrp="1"/>
          </p:cNvSpPr>
          <p:nvPr>
            <p:ph type="title" idx="4294967295"/>
          </p:nvPr>
        </p:nvSpPr>
        <p:spPr/>
        <p:txBody>
          <a:bodyPr>
            <a:normAutofit/>
          </a:bodyPr>
          <a:lstStyle/>
          <a:p>
            <a:r>
              <a:rPr lang="es-MX" noProof="0" dirty="0" smtClean="0"/>
              <a:t>Pregunta para Discusión</a:t>
            </a:r>
          </a:p>
        </p:txBody>
      </p:sp>
      <p:sp>
        <p:nvSpPr>
          <p:cNvPr id="29699" name="Rectangle 7"/>
          <p:cNvSpPr>
            <a:spLocks noGrp="1" noChangeArrowheads="1"/>
          </p:cNvSpPr>
          <p:nvPr>
            <p:ph type="body" idx="4294967295"/>
          </p:nvPr>
        </p:nvSpPr>
        <p:spPr>
          <a:xfrm>
            <a:off x="446088" y="1776413"/>
            <a:ext cx="8229600" cy="4525962"/>
          </a:xfrm>
        </p:spPr>
        <p:txBody>
          <a:bodyPr/>
          <a:lstStyle/>
          <a:p>
            <a:pPr>
              <a:spcAft>
                <a:spcPct val="20000"/>
              </a:spcAft>
            </a:pPr>
            <a:r>
              <a:rPr lang="es-MX" noProof="0" dirty="0" smtClean="0"/>
              <a:t>¿Realizaría algún estudio de procesamiento de imágenes o pruebas de laboratorio?</a:t>
            </a:r>
          </a:p>
        </p:txBody>
      </p:sp>
    </p:spTree>
    <p:extLst>
      <p:ext uri="{BB962C8B-B14F-4D97-AF65-F5344CB8AC3E}">
        <p14:creationId xmlns:p14="http://schemas.microsoft.com/office/powerpoint/2010/main" val="2856852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4" name="Rectangle 4"/>
          <p:cNvSpPr>
            <a:spLocks noGrp="1"/>
          </p:cNvSpPr>
          <p:nvPr>
            <p:ph type="title" idx="4294967295"/>
          </p:nvPr>
        </p:nvSpPr>
        <p:spPr/>
        <p:txBody>
          <a:bodyPr>
            <a:normAutofit fontScale="90000"/>
          </a:bodyPr>
          <a:lstStyle/>
          <a:p>
            <a:pPr>
              <a:defRPr/>
            </a:pPr>
            <a:r>
              <a:rPr lang="es-MX" noProof="0" dirty="0" smtClean="0"/>
              <a:t>Sra. CWP: Resultados del Laboratorio</a:t>
            </a:r>
          </a:p>
        </p:txBody>
      </p:sp>
      <p:sp>
        <p:nvSpPr>
          <p:cNvPr id="100355" name="Rectangle 5"/>
          <p:cNvSpPr>
            <a:spLocks noGrp="1"/>
          </p:cNvSpPr>
          <p:nvPr>
            <p:ph type="body" idx="4294967295"/>
          </p:nvPr>
        </p:nvSpPr>
        <p:spPr>
          <a:xfrm>
            <a:off x="457200" y="1600200"/>
            <a:ext cx="8686800" cy="4525963"/>
          </a:xfrm>
        </p:spPr>
        <p:txBody>
          <a:bodyPr>
            <a:normAutofit fontScale="77500" lnSpcReduction="20000"/>
          </a:bodyPr>
          <a:lstStyle/>
          <a:p>
            <a:pPr>
              <a:lnSpc>
                <a:spcPct val="110000"/>
              </a:lnSpc>
              <a:spcBef>
                <a:spcPts val="0"/>
              </a:spcBef>
              <a:spcAft>
                <a:spcPts val="600"/>
              </a:spcAft>
            </a:pPr>
            <a:r>
              <a:rPr lang="es-MX" noProof="0" dirty="0" smtClean="0"/>
              <a:t>Mamografía: normal</a:t>
            </a:r>
          </a:p>
          <a:p>
            <a:pPr>
              <a:lnSpc>
                <a:spcPct val="110000"/>
              </a:lnSpc>
              <a:spcBef>
                <a:spcPts val="0"/>
              </a:spcBef>
              <a:spcAft>
                <a:spcPts val="600"/>
              </a:spcAft>
            </a:pPr>
            <a:r>
              <a:rPr lang="es-MX" noProof="0" dirty="0" smtClean="0"/>
              <a:t>CBC: dentro de los límites normales</a:t>
            </a:r>
          </a:p>
          <a:p>
            <a:pPr>
              <a:lnSpc>
                <a:spcPct val="110000"/>
              </a:lnSpc>
              <a:spcBef>
                <a:spcPts val="0"/>
              </a:spcBef>
              <a:spcAft>
                <a:spcPts val="600"/>
              </a:spcAft>
            </a:pPr>
            <a:r>
              <a:rPr lang="es-MX" noProof="0" dirty="0" smtClean="0"/>
              <a:t>Pruebas de función hepática: dentro de los límites normales</a:t>
            </a:r>
            <a:endParaRPr lang="es-MX" baseline="30000" noProof="0" dirty="0" smtClean="0"/>
          </a:p>
          <a:p>
            <a:pPr>
              <a:lnSpc>
                <a:spcPct val="110000"/>
              </a:lnSpc>
              <a:spcBef>
                <a:spcPts val="0"/>
              </a:spcBef>
              <a:spcAft>
                <a:spcPts val="600"/>
              </a:spcAft>
            </a:pPr>
            <a:r>
              <a:rPr lang="es-MX" noProof="0" dirty="0" smtClean="0"/>
              <a:t>FSH, LH, estradiol, estrógeno total: </a:t>
            </a:r>
            <a:br>
              <a:rPr lang="es-MX" noProof="0" dirty="0" smtClean="0"/>
            </a:br>
            <a:r>
              <a:rPr lang="es-MX" noProof="0" dirty="0" smtClean="0"/>
              <a:t>perfil perimenopáusico</a:t>
            </a:r>
          </a:p>
          <a:p>
            <a:pPr>
              <a:lnSpc>
                <a:spcPct val="110000"/>
              </a:lnSpc>
              <a:spcBef>
                <a:spcPts val="0"/>
              </a:spcBef>
              <a:spcAft>
                <a:spcPts val="600"/>
              </a:spcAft>
            </a:pPr>
            <a:r>
              <a:rPr lang="es-MX" noProof="0" dirty="0" smtClean="0"/>
              <a:t>TSH, T4 libre: dentro de los límites normales</a:t>
            </a:r>
          </a:p>
          <a:p>
            <a:pPr>
              <a:lnSpc>
                <a:spcPct val="110000"/>
              </a:lnSpc>
              <a:spcBef>
                <a:spcPts val="0"/>
              </a:spcBef>
              <a:spcAft>
                <a:spcPts val="600"/>
              </a:spcAft>
            </a:pPr>
            <a:r>
              <a:rPr lang="es-MX" noProof="0" dirty="0" smtClean="0"/>
              <a:t>CPK: dentro de los límites normales</a:t>
            </a:r>
          </a:p>
          <a:p>
            <a:pPr>
              <a:lnSpc>
                <a:spcPct val="110000"/>
              </a:lnSpc>
              <a:spcBef>
                <a:spcPts val="0"/>
              </a:spcBef>
              <a:spcAft>
                <a:spcPts val="600"/>
              </a:spcAft>
            </a:pPr>
            <a:r>
              <a:rPr lang="es-MX" noProof="0" dirty="0" smtClean="0"/>
              <a:t>ESR: dentro de los límites normales</a:t>
            </a:r>
          </a:p>
          <a:p>
            <a:pPr>
              <a:lnSpc>
                <a:spcPct val="110000"/>
              </a:lnSpc>
              <a:spcBef>
                <a:spcPts val="0"/>
              </a:spcBef>
              <a:spcAft>
                <a:spcPts val="600"/>
              </a:spcAft>
            </a:pPr>
            <a:r>
              <a:rPr lang="es-MX" noProof="0" dirty="0" smtClean="0"/>
              <a:t>Calcio en la sangre: dentro de los límites normales</a:t>
            </a:r>
          </a:p>
          <a:p>
            <a:pPr>
              <a:lnSpc>
                <a:spcPct val="110000"/>
              </a:lnSpc>
              <a:spcBef>
                <a:spcPts val="0"/>
              </a:spcBef>
              <a:spcAft>
                <a:spcPts val="600"/>
              </a:spcAft>
            </a:pPr>
            <a:r>
              <a:rPr lang="es-MX" noProof="0" dirty="0" smtClean="0"/>
              <a:t>Vitamina D: dentro de los límites normales</a:t>
            </a:r>
          </a:p>
        </p:txBody>
      </p:sp>
      <p:sp>
        <p:nvSpPr>
          <p:cNvPr id="4" name="Rectangle 3"/>
          <p:cNvSpPr/>
          <p:nvPr/>
        </p:nvSpPr>
        <p:spPr>
          <a:xfrm>
            <a:off x="115186" y="6258739"/>
            <a:ext cx="6977093" cy="461665"/>
          </a:xfrm>
          <a:prstGeom prst="rect">
            <a:avLst/>
          </a:prstGeom>
        </p:spPr>
        <p:txBody>
          <a:bodyPr wrap="square">
            <a:spAutoFit/>
          </a:bodyPr>
          <a:lstStyle/>
          <a:p>
            <a:r>
              <a:rPr lang="es-MX" sz="1200" b="1" dirty="0" smtClean="0">
                <a:solidFill>
                  <a:srgbClr val="002060"/>
                </a:solidFill>
                <a:cs typeface="Arial" pitchFamily="34" charset="0"/>
              </a:rPr>
              <a:t>CBC = conteo sanguíneo completo; CPK = creatina fosfocinasa; ESR = tasa de sedimentación eritrocítica; </a:t>
            </a:r>
            <a:br>
              <a:rPr lang="es-MX" sz="1200" b="1" dirty="0" smtClean="0">
                <a:solidFill>
                  <a:srgbClr val="002060"/>
                </a:solidFill>
                <a:cs typeface="Arial" pitchFamily="34" charset="0"/>
              </a:rPr>
            </a:br>
            <a:r>
              <a:rPr lang="es-MX" sz="1200" b="1" dirty="0" smtClean="0">
                <a:solidFill>
                  <a:srgbClr val="002060"/>
                </a:solidFill>
                <a:cs typeface="Arial" pitchFamily="34" charset="0"/>
              </a:rPr>
              <a:t>FSH = hormona foliculoestimulante; LH = hormona luteinizante; TSH = hormona estimulante de la tiroides</a:t>
            </a:r>
            <a:endParaRPr lang="es-MX" sz="1000" dirty="0">
              <a:solidFill>
                <a:srgbClr val="002060"/>
              </a:solidFill>
            </a:endParaRPr>
          </a:p>
        </p:txBody>
      </p:sp>
    </p:spTree>
    <p:extLst>
      <p:ext uri="{BB962C8B-B14F-4D97-AF65-F5344CB8AC3E}">
        <p14:creationId xmlns:p14="http://schemas.microsoft.com/office/powerpoint/2010/main" val="2130497991"/>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6"/>
          <p:cNvSpPr>
            <a:spLocks noGrp="1"/>
          </p:cNvSpPr>
          <p:nvPr>
            <p:ph type="title" idx="4294967295"/>
          </p:nvPr>
        </p:nvSpPr>
        <p:spPr/>
        <p:txBody>
          <a:bodyPr>
            <a:normAutofit/>
          </a:bodyPr>
          <a:lstStyle/>
          <a:p>
            <a:r>
              <a:rPr lang="es-MX" noProof="0" dirty="0" smtClean="0"/>
              <a:t>Pregunta para Discusión</a:t>
            </a:r>
          </a:p>
        </p:txBody>
      </p:sp>
      <p:sp>
        <p:nvSpPr>
          <p:cNvPr id="29699" name="Rectangle 7"/>
          <p:cNvSpPr>
            <a:spLocks noGrp="1" noChangeArrowheads="1"/>
          </p:cNvSpPr>
          <p:nvPr>
            <p:ph type="body" idx="4294967295"/>
          </p:nvPr>
        </p:nvSpPr>
        <p:spPr>
          <a:xfrm>
            <a:off x="446088" y="1776413"/>
            <a:ext cx="8229600" cy="4525962"/>
          </a:xfrm>
        </p:spPr>
        <p:txBody>
          <a:bodyPr/>
          <a:lstStyle/>
          <a:p>
            <a:pPr>
              <a:spcAft>
                <a:spcPct val="20000"/>
              </a:spcAft>
            </a:pPr>
            <a:r>
              <a:rPr lang="es-MX" noProof="0" dirty="0" smtClean="0"/>
              <a:t>¿Cuál sería su diagnóstico?</a:t>
            </a:r>
            <a:endParaRPr lang="es-MX" noProof="0" dirty="0"/>
          </a:p>
        </p:txBody>
      </p:sp>
    </p:spTree>
    <p:extLst>
      <p:ext uri="{BB962C8B-B14F-4D97-AF65-F5344CB8AC3E}">
        <p14:creationId xmlns:p14="http://schemas.microsoft.com/office/powerpoint/2010/main" val="4046512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noProof="0" dirty="0" smtClean="0"/>
              <a:t>Sra. CWP: Diagnóstico</a:t>
            </a:r>
            <a:endParaRPr lang="es-MX" noProof="0" dirty="0"/>
          </a:p>
        </p:txBody>
      </p:sp>
      <p:sp>
        <p:nvSpPr>
          <p:cNvPr id="3" name="Content Placeholder 2"/>
          <p:cNvSpPr>
            <a:spLocks noGrp="1"/>
          </p:cNvSpPr>
          <p:nvPr>
            <p:ph idx="1"/>
          </p:nvPr>
        </p:nvSpPr>
        <p:spPr/>
        <p:txBody>
          <a:bodyPr/>
          <a:lstStyle/>
          <a:p>
            <a:r>
              <a:rPr lang="es-MX" dirty="0" smtClean="0"/>
              <a:t>F</a:t>
            </a:r>
            <a:r>
              <a:rPr lang="es-MX" noProof="0" dirty="0" smtClean="0"/>
              <a:t>ibromialgia</a:t>
            </a:r>
          </a:p>
          <a:p>
            <a:r>
              <a:rPr lang="es-MX" noProof="0" dirty="0" smtClean="0"/>
              <a:t>Depresión</a:t>
            </a:r>
          </a:p>
          <a:p>
            <a:r>
              <a:rPr lang="es-MX" noProof="0" dirty="0" smtClean="0"/>
              <a:t>Perimenopausia </a:t>
            </a:r>
          </a:p>
          <a:p>
            <a:r>
              <a:rPr lang="es-MX" noProof="0" dirty="0" smtClean="0"/>
              <a:t>Hipertensión al límite</a:t>
            </a:r>
            <a:endParaRPr lang="es-MX" noProof="0" dirty="0"/>
          </a:p>
        </p:txBody>
      </p:sp>
    </p:spTree>
    <p:extLst>
      <p:ext uri="{BB962C8B-B14F-4D97-AF65-F5344CB8AC3E}">
        <p14:creationId xmlns:p14="http://schemas.microsoft.com/office/powerpoint/2010/main" val="6872188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6"/>
          <p:cNvSpPr>
            <a:spLocks noGrp="1"/>
          </p:cNvSpPr>
          <p:nvPr>
            <p:ph type="title" idx="4294967295"/>
          </p:nvPr>
        </p:nvSpPr>
        <p:spPr/>
        <p:txBody>
          <a:bodyPr>
            <a:normAutofit/>
          </a:bodyPr>
          <a:lstStyle/>
          <a:p>
            <a:r>
              <a:rPr lang="es-MX" noProof="0" dirty="0" smtClean="0"/>
              <a:t>Preguntas para Discusión</a:t>
            </a:r>
          </a:p>
        </p:txBody>
      </p:sp>
      <p:sp>
        <p:nvSpPr>
          <p:cNvPr id="29699" name="Rectangle 7"/>
          <p:cNvSpPr>
            <a:spLocks noGrp="1" noChangeArrowheads="1"/>
          </p:cNvSpPr>
          <p:nvPr>
            <p:ph type="body" idx="4294967295"/>
          </p:nvPr>
        </p:nvSpPr>
        <p:spPr>
          <a:xfrm>
            <a:off x="446088" y="1776413"/>
            <a:ext cx="8229600" cy="4525962"/>
          </a:xfrm>
        </p:spPr>
        <p:txBody>
          <a:bodyPr/>
          <a:lstStyle/>
          <a:p>
            <a:pPr>
              <a:spcAft>
                <a:spcPct val="20000"/>
              </a:spcAft>
            </a:pPr>
            <a:r>
              <a:rPr lang="es-MX" noProof="0" dirty="0" smtClean="0"/>
              <a:t>¿Qué le diría a la Sra. CWP?</a:t>
            </a:r>
          </a:p>
          <a:p>
            <a:pPr>
              <a:spcAft>
                <a:spcPct val="20000"/>
              </a:spcAft>
            </a:pPr>
            <a:r>
              <a:rPr lang="es-MX" noProof="0" dirty="0" smtClean="0"/>
              <a:t>¿Cuál sería su plan de tratamiento?</a:t>
            </a:r>
          </a:p>
          <a:p>
            <a:pPr>
              <a:spcAft>
                <a:spcPct val="20000"/>
              </a:spcAft>
            </a:pPr>
            <a:endParaRPr lang="es-MX" noProof="0" dirty="0"/>
          </a:p>
        </p:txBody>
      </p:sp>
    </p:spTree>
    <p:extLst>
      <p:ext uri="{BB962C8B-B14F-4D97-AF65-F5344CB8AC3E}">
        <p14:creationId xmlns:p14="http://schemas.microsoft.com/office/powerpoint/2010/main" val="3645094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noProof="0" dirty="0" smtClean="0"/>
              <a:t>Sra. CWP: Plan de Tratamiento</a:t>
            </a:r>
            <a:endParaRPr lang="es-MX" noProof="0" dirty="0"/>
          </a:p>
        </p:txBody>
      </p:sp>
      <p:sp>
        <p:nvSpPr>
          <p:cNvPr id="3" name="Content Placeholder 2"/>
          <p:cNvSpPr>
            <a:spLocks noGrp="1"/>
          </p:cNvSpPr>
          <p:nvPr>
            <p:ph idx="1"/>
          </p:nvPr>
        </p:nvSpPr>
        <p:spPr/>
        <p:txBody>
          <a:bodyPr>
            <a:normAutofit fontScale="92500" lnSpcReduction="20000"/>
          </a:bodyPr>
          <a:lstStyle/>
          <a:p>
            <a:r>
              <a:rPr lang="es-MX" sz="2400" dirty="0" smtClean="0"/>
              <a:t>F</a:t>
            </a:r>
            <a:r>
              <a:rPr lang="es-MX" sz="2400" noProof="0" dirty="0" smtClean="0"/>
              <a:t>ibromialgia y Depresión:</a:t>
            </a:r>
          </a:p>
          <a:p>
            <a:pPr lvl="1">
              <a:spcAft>
                <a:spcPts val="1200"/>
              </a:spcAft>
            </a:pPr>
            <a:r>
              <a:rPr lang="es-MX" sz="2400" noProof="0" dirty="0" smtClean="0"/>
              <a:t>AINE descontinuado</a:t>
            </a:r>
          </a:p>
          <a:p>
            <a:pPr lvl="1">
              <a:spcAft>
                <a:spcPts val="1200"/>
              </a:spcAft>
            </a:pPr>
            <a:r>
              <a:rPr lang="es-MX" sz="2400" noProof="0" dirty="0" smtClean="0"/>
              <a:t>Ligando α</a:t>
            </a:r>
            <a:r>
              <a:rPr lang="es-MX" sz="2400" baseline="-25000" noProof="0" dirty="0" smtClean="0"/>
              <a:t>2</a:t>
            </a:r>
            <a:r>
              <a:rPr lang="es-MX" sz="2400" noProof="0" dirty="0" smtClean="0"/>
              <a:t>δ o IRSN iniciados</a:t>
            </a:r>
          </a:p>
          <a:p>
            <a:r>
              <a:rPr lang="es-MX" sz="2400" noProof="0" dirty="0" smtClean="0"/>
              <a:t>Peri-menopausia:</a:t>
            </a:r>
          </a:p>
          <a:p>
            <a:pPr lvl="1">
              <a:spcAft>
                <a:spcPts val="1200"/>
              </a:spcAft>
            </a:pPr>
            <a:r>
              <a:rPr lang="es-MX" sz="2400" dirty="0" smtClean="0"/>
              <a:t>Dosis baja de píldoras anticonceptivas</a:t>
            </a:r>
            <a:r>
              <a:rPr lang="es-MX" sz="2400" noProof="0" dirty="0" smtClean="0"/>
              <a:t> agregada para los síntomas de menopausia </a:t>
            </a:r>
          </a:p>
          <a:p>
            <a:r>
              <a:rPr lang="es-MX" sz="2400" noProof="0" dirty="0" smtClean="0"/>
              <a:t>Hipertensión al límite:</a:t>
            </a:r>
          </a:p>
          <a:p>
            <a:pPr lvl="1"/>
            <a:r>
              <a:rPr lang="es-MX" sz="2400" noProof="0" dirty="0" smtClean="0"/>
              <a:t>Recomendaciones sobre la dieta y para perder peso</a:t>
            </a:r>
          </a:p>
          <a:p>
            <a:pPr lvl="1">
              <a:spcAft>
                <a:spcPts val="1200"/>
              </a:spcAft>
            </a:pPr>
            <a:r>
              <a:rPr lang="es-MX" sz="2400" noProof="0" dirty="0" smtClean="0"/>
              <a:t>Seguimiento y monitoreo</a:t>
            </a:r>
          </a:p>
          <a:p>
            <a:pPr marL="342900" lvl="1" indent="-342900">
              <a:buFont typeface="Arial" pitchFamily="34" charset="0"/>
              <a:buChar char="•"/>
            </a:pPr>
            <a:r>
              <a:rPr lang="es-MX" sz="2400" noProof="0" dirty="0" smtClean="0"/>
              <a:t>Después de que el dolor haya sido aliviado se puede iniciar el ejercicio gradualmente</a:t>
            </a:r>
          </a:p>
          <a:p>
            <a:pPr lvl="1"/>
            <a:endParaRPr lang="es-MX" sz="2400" noProof="0" dirty="0" smtClean="0"/>
          </a:p>
        </p:txBody>
      </p:sp>
      <p:sp>
        <p:nvSpPr>
          <p:cNvPr id="4" name="Rectangle 3"/>
          <p:cNvSpPr/>
          <p:nvPr/>
        </p:nvSpPr>
        <p:spPr>
          <a:xfrm>
            <a:off x="115187" y="6258739"/>
            <a:ext cx="5318032" cy="461665"/>
          </a:xfrm>
          <a:prstGeom prst="rect">
            <a:avLst/>
          </a:prstGeom>
        </p:spPr>
        <p:txBody>
          <a:bodyPr wrap="square">
            <a:spAutoFit/>
          </a:bodyPr>
          <a:lstStyle/>
          <a:p>
            <a:r>
              <a:rPr lang="es-MX" sz="1200" b="1" dirty="0" smtClean="0">
                <a:solidFill>
                  <a:srgbClr val="002060"/>
                </a:solidFill>
                <a:cs typeface="Arial" pitchFamily="34" charset="0"/>
              </a:rPr>
              <a:t>AINE = droga antiinflamatoria no-esteroidea; </a:t>
            </a:r>
            <a:br>
              <a:rPr lang="es-MX" sz="1200" b="1" dirty="0" smtClean="0">
                <a:solidFill>
                  <a:srgbClr val="002060"/>
                </a:solidFill>
                <a:cs typeface="Arial" pitchFamily="34" charset="0"/>
              </a:rPr>
            </a:br>
            <a:r>
              <a:rPr lang="es-MX" sz="1200" b="1" dirty="0" smtClean="0">
                <a:solidFill>
                  <a:srgbClr val="002060"/>
                </a:solidFill>
                <a:cs typeface="Arial" pitchFamily="34" charset="0"/>
              </a:rPr>
              <a:t>IRSN = inhibidor de recaptación de serotonina-norepinefrina</a:t>
            </a:r>
            <a:endParaRPr lang="es-MX" sz="1200" b="1" dirty="0">
              <a:solidFill>
                <a:srgbClr val="002060"/>
              </a:solidFill>
              <a:cs typeface="Arial" pitchFamily="34" charset="0"/>
            </a:endParaRPr>
          </a:p>
        </p:txBody>
      </p:sp>
    </p:spTree>
    <p:extLst>
      <p:ext uri="{BB962C8B-B14F-4D97-AF65-F5344CB8AC3E}">
        <p14:creationId xmlns:p14="http://schemas.microsoft.com/office/powerpoint/2010/main" val="6720492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noProof="0" dirty="0"/>
          </a:p>
        </p:txBody>
      </p:sp>
      <p:sp>
        <p:nvSpPr>
          <p:cNvPr id="3" name="Text Placeholder 2"/>
          <p:cNvSpPr>
            <a:spLocks noGrp="1"/>
          </p:cNvSpPr>
          <p:nvPr>
            <p:ph type="body" idx="1"/>
          </p:nvPr>
        </p:nvSpPr>
        <p:spPr/>
        <p:txBody>
          <a:bodyPr>
            <a:normAutofit/>
          </a:bodyPr>
          <a:lstStyle/>
          <a:p>
            <a:r>
              <a:rPr lang="es-MX" sz="4000" noProof="0" dirty="0" smtClean="0">
                <a:solidFill>
                  <a:schemeClr val="tx1">
                    <a:lumMod val="50000"/>
                  </a:schemeClr>
                </a:solidFill>
              </a:rPr>
              <a:t>Caso: Sra. LBP</a:t>
            </a:r>
            <a:endParaRPr lang="es-MX" sz="4000" noProof="0" dirty="0">
              <a:solidFill>
                <a:schemeClr val="tx1">
                  <a:lumMod val="50000"/>
                </a:schemeClr>
              </a:solidFill>
            </a:endParaRPr>
          </a:p>
        </p:txBody>
      </p:sp>
    </p:spTree>
    <p:extLst>
      <p:ext uri="{BB962C8B-B14F-4D97-AF65-F5344CB8AC3E}">
        <p14:creationId xmlns:p14="http://schemas.microsoft.com/office/powerpoint/2010/main" val="39858393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Rectangle 6"/>
          <p:cNvSpPr>
            <a:spLocks noGrp="1" noChangeArrowheads="1"/>
          </p:cNvSpPr>
          <p:nvPr>
            <p:ph type="title"/>
          </p:nvPr>
        </p:nvSpPr>
        <p:spPr/>
        <p:txBody>
          <a:bodyPr/>
          <a:lstStyle/>
          <a:p>
            <a:r>
              <a:rPr lang="es-MX" noProof="0" dirty="0" smtClean="0"/>
              <a:t>Sra. LBP: Presentación del Caso</a:t>
            </a:r>
          </a:p>
        </p:txBody>
      </p:sp>
      <p:sp>
        <p:nvSpPr>
          <p:cNvPr id="16391" name="Rectangle 7"/>
          <p:cNvSpPr>
            <a:spLocks noGrp="1" noChangeArrowheads="1"/>
          </p:cNvSpPr>
          <p:nvPr>
            <p:ph idx="1"/>
          </p:nvPr>
        </p:nvSpPr>
        <p:spPr>
          <a:xfrm>
            <a:off x="457200" y="1600200"/>
            <a:ext cx="8229600" cy="4709120"/>
          </a:xfrm>
        </p:spPr>
        <p:txBody>
          <a:bodyPr>
            <a:noAutofit/>
          </a:bodyPr>
          <a:lstStyle/>
          <a:p>
            <a:pPr>
              <a:spcBef>
                <a:spcPts val="0"/>
              </a:spcBef>
              <a:spcAft>
                <a:spcPts val="600"/>
              </a:spcAft>
            </a:pPr>
            <a:r>
              <a:rPr lang="es-MX" sz="2400" noProof="0" dirty="0" smtClean="0"/>
              <a:t>56-años de edad, casada, maestra de </a:t>
            </a:r>
            <a:r>
              <a:rPr lang="es-MX" sz="2400" dirty="0" smtClean="0"/>
              <a:t>una escuela</a:t>
            </a:r>
          </a:p>
          <a:p>
            <a:pPr>
              <a:spcBef>
                <a:spcPts val="0"/>
              </a:spcBef>
              <a:spcAft>
                <a:spcPts val="600"/>
              </a:spcAft>
            </a:pPr>
            <a:r>
              <a:rPr lang="es-MX" sz="2400" noProof="0" dirty="0" smtClean="0"/>
              <a:t>Historia de dolor de espalda baja durante los últimos 3 años</a:t>
            </a:r>
          </a:p>
          <a:p>
            <a:pPr lvl="1">
              <a:spcBef>
                <a:spcPts val="0"/>
              </a:spcBef>
              <a:spcAft>
                <a:spcPts val="600"/>
              </a:spcAft>
            </a:pPr>
            <a:r>
              <a:rPr lang="es-MX" sz="2400" noProof="0" dirty="0" smtClean="0"/>
              <a:t>La intensidad del dolor es 5−6 en EVA</a:t>
            </a:r>
          </a:p>
          <a:p>
            <a:pPr lvl="1">
              <a:spcBef>
                <a:spcPts val="0"/>
              </a:spcBef>
              <a:spcAft>
                <a:spcPts val="600"/>
              </a:spcAft>
            </a:pPr>
            <a:r>
              <a:rPr lang="es-MX" sz="2400" noProof="0" dirty="0" smtClean="0"/>
              <a:t>Describes su dolor como tensión en la región de su espalda baja con cierta irradiación hacia el área glútea izquierda</a:t>
            </a:r>
          </a:p>
          <a:p>
            <a:pPr lvl="1">
              <a:spcBef>
                <a:spcPts val="0"/>
              </a:spcBef>
              <a:spcAft>
                <a:spcPts val="600"/>
              </a:spcAft>
            </a:pPr>
            <a:r>
              <a:rPr lang="es-MX" sz="2400" dirty="0" smtClean="0"/>
              <a:t>El d</a:t>
            </a:r>
            <a:r>
              <a:rPr lang="es-MX" sz="2400" noProof="0" dirty="0" smtClean="0"/>
              <a:t>olor es mayor cuando está sentada y menor al moverse</a:t>
            </a:r>
          </a:p>
          <a:p>
            <a:pPr>
              <a:spcBef>
                <a:spcPts val="0"/>
              </a:spcBef>
              <a:spcAft>
                <a:spcPts val="600"/>
              </a:spcAft>
            </a:pPr>
            <a:r>
              <a:rPr lang="es-MX" sz="2400" noProof="0" dirty="0" smtClean="0"/>
              <a:t>No ha trabajado en los </a:t>
            </a:r>
            <a:r>
              <a:rPr lang="es-MX" sz="2400" dirty="0" smtClean="0"/>
              <a:t>últimos años debido al d</a:t>
            </a:r>
            <a:r>
              <a:rPr lang="es-MX" sz="2400" noProof="0" dirty="0" smtClean="0"/>
              <a:t>olor; se queda en casa</a:t>
            </a:r>
          </a:p>
          <a:p>
            <a:pPr>
              <a:spcBef>
                <a:spcPts val="0"/>
              </a:spcBef>
              <a:spcAft>
                <a:spcPts val="600"/>
              </a:spcAft>
            </a:pPr>
            <a:r>
              <a:rPr lang="es-MX" sz="2400" noProof="0" dirty="0" smtClean="0"/>
              <a:t>Estado de ánimo pobre, apetito pobre, sueño pobre</a:t>
            </a:r>
          </a:p>
          <a:p>
            <a:pPr>
              <a:spcBef>
                <a:spcPts val="0"/>
              </a:spcBef>
              <a:spcAft>
                <a:spcPts val="600"/>
              </a:spcAft>
            </a:pPr>
            <a:r>
              <a:rPr lang="es-MX" sz="2400" noProof="0" dirty="0" smtClean="0"/>
              <a:t>Dice, “Nadie puede ayudarme. Probablemente tengo una enfermedad peligrosa de la columna.”</a:t>
            </a:r>
          </a:p>
        </p:txBody>
      </p:sp>
      <p:sp>
        <p:nvSpPr>
          <p:cNvPr id="4" name="Rectangle 3"/>
          <p:cNvSpPr/>
          <p:nvPr/>
        </p:nvSpPr>
        <p:spPr>
          <a:xfrm>
            <a:off x="115187" y="6258739"/>
            <a:ext cx="5318032" cy="461665"/>
          </a:xfrm>
          <a:prstGeom prst="rect">
            <a:avLst/>
          </a:prstGeom>
        </p:spPr>
        <p:txBody>
          <a:bodyPr wrap="square">
            <a:spAutoFit/>
          </a:bodyPr>
          <a:lstStyle/>
          <a:p>
            <a:endParaRPr lang="es-MX" sz="1200" b="1" dirty="0" smtClean="0">
              <a:solidFill>
                <a:srgbClr val="002060"/>
              </a:solidFill>
              <a:cs typeface="Arial" pitchFamily="34" charset="0"/>
            </a:endParaRPr>
          </a:p>
          <a:p>
            <a:r>
              <a:rPr lang="es-MX" sz="1200" b="1" dirty="0" smtClean="0">
                <a:solidFill>
                  <a:srgbClr val="002060"/>
                </a:solidFill>
                <a:cs typeface="Arial" pitchFamily="34" charset="0"/>
              </a:rPr>
              <a:t>EVA= escala visual análoga</a:t>
            </a:r>
            <a:endParaRPr lang="es-MX" sz="1200" b="1" dirty="0">
              <a:solidFill>
                <a:srgbClr val="002060"/>
              </a:solidFill>
              <a:cs typeface="Arial" pitchFamily="34" charset="0"/>
            </a:endParaRPr>
          </a:p>
        </p:txBody>
      </p:sp>
    </p:spTree>
    <p:extLst>
      <p:ext uri="{BB962C8B-B14F-4D97-AF65-F5344CB8AC3E}">
        <p14:creationId xmlns:p14="http://schemas.microsoft.com/office/powerpoint/2010/main" val="3463750329"/>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6"/>
          <p:cNvSpPr>
            <a:spLocks noGrp="1"/>
          </p:cNvSpPr>
          <p:nvPr>
            <p:ph type="title" idx="4294967295"/>
          </p:nvPr>
        </p:nvSpPr>
        <p:spPr/>
        <p:txBody>
          <a:bodyPr>
            <a:normAutofit/>
          </a:bodyPr>
          <a:lstStyle/>
          <a:p>
            <a:r>
              <a:rPr lang="es-MX" noProof="0" dirty="0" smtClean="0"/>
              <a:t>Pregunta para Discusión</a:t>
            </a:r>
          </a:p>
        </p:txBody>
      </p:sp>
      <p:sp>
        <p:nvSpPr>
          <p:cNvPr id="29699" name="Rectangle 7"/>
          <p:cNvSpPr>
            <a:spLocks noGrp="1" noChangeArrowheads="1"/>
          </p:cNvSpPr>
          <p:nvPr>
            <p:ph type="body" idx="4294967295"/>
          </p:nvPr>
        </p:nvSpPr>
        <p:spPr>
          <a:xfrm>
            <a:off x="446088" y="1776413"/>
            <a:ext cx="8229600" cy="4525962"/>
          </a:xfrm>
        </p:spPr>
        <p:txBody>
          <a:bodyPr/>
          <a:lstStyle/>
          <a:p>
            <a:pPr>
              <a:spcAft>
                <a:spcPct val="20000"/>
              </a:spcAft>
            </a:pPr>
            <a:r>
              <a:rPr lang="es-MX" noProof="0" dirty="0" smtClean="0"/>
              <a:t>¿Qué más le gustaría saber?</a:t>
            </a:r>
            <a:endParaRPr lang="es-MX" noProof="0" dirty="0"/>
          </a:p>
        </p:txBody>
      </p:sp>
    </p:spTree>
    <p:extLst>
      <p:ext uri="{BB962C8B-B14F-4D97-AF65-F5344CB8AC3E}">
        <p14:creationId xmlns:p14="http://schemas.microsoft.com/office/powerpoint/2010/main" val="3959025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Rectangle 6"/>
          <p:cNvSpPr>
            <a:spLocks noGrp="1" noChangeArrowheads="1"/>
          </p:cNvSpPr>
          <p:nvPr>
            <p:ph type="title"/>
          </p:nvPr>
        </p:nvSpPr>
        <p:spPr/>
        <p:txBody>
          <a:bodyPr/>
          <a:lstStyle/>
          <a:p>
            <a:r>
              <a:rPr lang="es-MX" noProof="0" dirty="0" smtClean="0"/>
              <a:t>Sra. LBP: Tratamientos Previos</a:t>
            </a:r>
          </a:p>
        </p:txBody>
      </p:sp>
      <p:sp>
        <p:nvSpPr>
          <p:cNvPr id="9" name="Rectangle 8"/>
          <p:cNvSpPr/>
          <p:nvPr/>
        </p:nvSpPr>
        <p:spPr>
          <a:xfrm>
            <a:off x="829346" y="4978378"/>
            <a:ext cx="7488832" cy="830997"/>
          </a:xfrm>
          <a:prstGeom prst="rect">
            <a:avLst/>
          </a:prstGeom>
          <a:solidFill>
            <a:schemeClr val="accent2"/>
          </a:solidFill>
        </p:spPr>
        <p:txBody>
          <a:bodyPr wrap="square">
            <a:spAutoFit/>
          </a:bodyPr>
          <a:lstStyle/>
          <a:p>
            <a:pPr algn="ctr"/>
            <a:r>
              <a:rPr lang="es-MX" sz="2400" b="1" dirty="0" smtClean="0"/>
              <a:t>Aunque los tratamientos fueron efectivos al inicio (hace 3 años), ya no funcionan para aliviar el dolor de la Sra. LBP.</a:t>
            </a:r>
            <a:endParaRPr lang="es-MX" sz="2400" b="1" dirty="0"/>
          </a:p>
        </p:txBody>
      </p:sp>
      <p:graphicFrame>
        <p:nvGraphicFramePr>
          <p:cNvPr id="3" name="Table 2"/>
          <p:cNvGraphicFramePr>
            <a:graphicFrameLocks noGrp="1"/>
          </p:cNvGraphicFramePr>
          <p:nvPr>
            <p:extLst>
              <p:ext uri="{D42A27DB-BD31-4B8C-83A1-F6EECF244321}">
                <p14:modId xmlns:p14="http://schemas.microsoft.com/office/powerpoint/2010/main" val="3554524996"/>
              </p:ext>
            </p:extLst>
          </p:nvPr>
        </p:nvGraphicFramePr>
        <p:xfrm>
          <a:off x="323528" y="1916832"/>
          <a:ext cx="8532000" cy="2377440"/>
        </p:xfrm>
        <a:graphic>
          <a:graphicData uri="http://schemas.openxmlformats.org/drawingml/2006/table">
            <a:tbl>
              <a:tblPr firstRow="1" bandRow="1">
                <a:tableStyleId>{5C22544A-7EE6-4342-B048-85BDC9FD1C3A}</a:tableStyleId>
              </a:tblPr>
              <a:tblGrid>
                <a:gridCol w="4140000"/>
                <a:gridCol w="252000"/>
                <a:gridCol w="4140000"/>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400" noProof="0" dirty="0" smtClean="0"/>
                        <a:t>Farmacoterapia</a:t>
                      </a:r>
                    </a:p>
                  </a:txBody>
                  <a:tcPr>
                    <a:lnR w="12700" cmpd="sng">
                      <a:noFill/>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MX" sz="2400" noProof="0" dirty="0" smtClean="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400" noProof="0" dirty="0" smtClean="0"/>
                        <a:t>Terapia No-Farmacológica</a:t>
                      </a:r>
                    </a:p>
                  </a:txBody>
                  <a:tcPr>
                    <a:lnL w="12700" cmpd="sng">
                      <a:noFill/>
                    </a:lnL>
                  </a:tcPr>
                </a:tc>
              </a:tr>
              <a:tr h="370840">
                <a:tc>
                  <a:txBody>
                    <a:bodyPr/>
                    <a:lstStyle/>
                    <a:p>
                      <a:pPr marL="722313" indent="-169863">
                        <a:buFont typeface="Arial" pitchFamily="34" charset="0"/>
                        <a:buChar char="•"/>
                      </a:pPr>
                      <a:r>
                        <a:rPr lang="es-MX" sz="2400" noProof="0" dirty="0" smtClean="0"/>
                        <a:t>AINEs</a:t>
                      </a:r>
                    </a:p>
                    <a:p>
                      <a:pPr marL="722313" indent="-169863">
                        <a:buFont typeface="Arial" pitchFamily="34" charset="0"/>
                        <a:buChar char="•"/>
                      </a:pPr>
                      <a:r>
                        <a:rPr lang="es-MX" sz="2400" noProof="0" dirty="0" smtClean="0"/>
                        <a:t>Acetaminofén</a:t>
                      </a:r>
                    </a:p>
                    <a:p>
                      <a:pPr marL="722313" indent="-169863">
                        <a:buFont typeface="Arial" pitchFamily="34" charset="0"/>
                        <a:buChar char="•"/>
                      </a:pPr>
                      <a:r>
                        <a:rPr lang="es-MX" sz="2400" noProof="0" dirty="0" smtClean="0"/>
                        <a:t>Parches de lidocaína</a:t>
                      </a:r>
                    </a:p>
                    <a:p>
                      <a:pPr marL="722313" indent="-169863">
                        <a:buFont typeface="Arial" pitchFamily="34" charset="0"/>
                        <a:buChar char="•"/>
                      </a:pPr>
                      <a:r>
                        <a:rPr lang="es-MX" sz="2400" noProof="0" dirty="0" smtClean="0"/>
                        <a:t>Gabapentina</a:t>
                      </a:r>
                    </a:p>
                    <a:p>
                      <a:pPr marL="722313" indent="-169863">
                        <a:buFont typeface="Arial" pitchFamily="34" charset="0"/>
                        <a:buChar char="•"/>
                      </a:pPr>
                      <a:r>
                        <a:rPr lang="es-MX" sz="2400" noProof="0" dirty="0" smtClean="0"/>
                        <a:t>Pregabalina</a:t>
                      </a:r>
                    </a:p>
                  </a:txBody>
                  <a:tcPr>
                    <a:lnR w="12700" cmpd="sng">
                      <a:noFill/>
                    </a:lnR>
                  </a:tcPr>
                </a:tc>
                <a:tc>
                  <a:txBody>
                    <a:bodyPr/>
                    <a:lstStyle/>
                    <a:p>
                      <a:endParaRPr lang="es-MX" sz="2400" noProof="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722313" indent="-169863" algn="l" defTabSz="914400" rtl="0" eaLnBrk="1" latinLnBrk="0" hangingPunct="1">
                        <a:buFont typeface="Arial" pitchFamily="34" charset="0"/>
                        <a:buChar char="•"/>
                      </a:pPr>
                      <a:r>
                        <a:rPr lang="es-MX" sz="2400" kern="1200" noProof="0" dirty="0" smtClean="0">
                          <a:solidFill>
                            <a:schemeClr val="dk1"/>
                          </a:solidFill>
                          <a:latin typeface="+mn-lt"/>
                          <a:ea typeface="+mn-ea"/>
                          <a:cs typeface="+mn-cs"/>
                        </a:rPr>
                        <a:t>Masaje</a:t>
                      </a:r>
                    </a:p>
                    <a:p>
                      <a:pPr marL="722313" indent="-169863" algn="l" defTabSz="914400" rtl="0" eaLnBrk="1" latinLnBrk="0" hangingPunct="1">
                        <a:buFont typeface="Arial" pitchFamily="34" charset="0"/>
                        <a:buChar char="•"/>
                      </a:pPr>
                      <a:r>
                        <a:rPr lang="es-MX" sz="2400" kern="1200" noProof="0" dirty="0" smtClean="0">
                          <a:solidFill>
                            <a:schemeClr val="dk1"/>
                          </a:solidFill>
                          <a:latin typeface="+mn-lt"/>
                          <a:ea typeface="+mn-ea"/>
                          <a:cs typeface="+mn-cs"/>
                        </a:rPr>
                        <a:t>Terapia manual</a:t>
                      </a:r>
                    </a:p>
                    <a:p>
                      <a:pPr marL="722313" indent="-169863" algn="l" defTabSz="914400" rtl="0" eaLnBrk="1" latinLnBrk="0" hangingPunct="1">
                        <a:buFont typeface="Arial" pitchFamily="34" charset="0"/>
                        <a:buChar char="•"/>
                      </a:pPr>
                      <a:r>
                        <a:rPr lang="es-MX" sz="2400" kern="1200" noProof="0" dirty="0" smtClean="0">
                          <a:solidFill>
                            <a:schemeClr val="dk1"/>
                          </a:solidFill>
                          <a:latin typeface="+mn-lt"/>
                          <a:ea typeface="+mn-ea"/>
                          <a:cs typeface="+mn-cs"/>
                        </a:rPr>
                        <a:t>Acupuntura</a:t>
                      </a:r>
                    </a:p>
                    <a:p>
                      <a:pPr marL="722313" indent="-169863" algn="l" defTabSz="914400" rtl="0" eaLnBrk="1" latinLnBrk="0" hangingPunct="1">
                        <a:buFont typeface="Arial" pitchFamily="34" charset="0"/>
                        <a:buChar char="•"/>
                      </a:pPr>
                      <a:r>
                        <a:rPr lang="es-MX" sz="2400" kern="1200" noProof="0" dirty="0" smtClean="0">
                          <a:solidFill>
                            <a:schemeClr val="dk1"/>
                          </a:solidFill>
                          <a:latin typeface="+mn-lt"/>
                          <a:ea typeface="+mn-ea"/>
                          <a:cs typeface="+mn-cs"/>
                        </a:rPr>
                        <a:t>Fisioterapia</a:t>
                      </a:r>
                    </a:p>
                    <a:p>
                      <a:endParaRPr lang="es-MX" sz="2400" noProof="0" dirty="0"/>
                    </a:p>
                  </a:txBody>
                  <a:tcPr>
                    <a:lnL w="12700" cmpd="sng">
                      <a:noFill/>
                    </a:lnL>
                  </a:tcPr>
                </a:tc>
              </a:tr>
            </a:tbl>
          </a:graphicData>
        </a:graphic>
      </p:graphicFrame>
      <p:sp>
        <p:nvSpPr>
          <p:cNvPr id="4" name="TextBox 3"/>
          <p:cNvSpPr txBox="1"/>
          <p:nvPr/>
        </p:nvSpPr>
        <p:spPr>
          <a:xfrm>
            <a:off x="179512" y="6402377"/>
            <a:ext cx="3000501" cy="276999"/>
          </a:xfrm>
          <a:prstGeom prst="rect">
            <a:avLst/>
          </a:prstGeom>
          <a:noFill/>
        </p:spPr>
        <p:txBody>
          <a:bodyPr wrap="none" rtlCol="0">
            <a:spAutoFit/>
          </a:bodyPr>
          <a:lstStyle/>
          <a:p>
            <a:r>
              <a:rPr lang="es-MX" sz="1200" b="1" dirty="0" smtClean="0">
                <a:solidFill>
                  <a:srgbClr val="002060"/>
                </a:solidFill>
              </a:rPr>
              <a:t>AINE = droga antiinflamatoria no-esteroidea</a:t>
            </a:r>
            <a:endParaRPr lang="es-MX" sz="1200" b="1" dirty="0">
              <a:solidFill>
                <a:srgbClr val="002060"/>
              </a:solidFill>
            </a:endParaRPr>
          </a:p>
        </p:txBody>
      </p:sp>
    </p:spTree>
    <p:extLst>
      <p:ext uri="{BB962C8B-B14F-4D97-AF65-F5344CB8AC3E}">
        <p14:creationId xmlns:p14="http://schemas.microsoft.com/office/powerpoint/2010/main" val="300630932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noProof="0" dirty="0" smtClean="0"/>
              <a:t>Objetivos de Aprendizaje</a:t>
            </a:r>
            <a:endParaRPr lang="es-MX" noProof="0" dirty="0"/>
          </a:p>
        </p:txBody>
      </p:sp>
      <p:sp>
        <p:nvSpPr>
          <p:cNvPr id="3" name="Content Placeholder 2"/>
          <p:cNvSpPr>
            <a:spLocks noGrp="1"/>
          </p:cNvSpPr>
          <p:nvPr>
            <p:ph idx="1"/>
          </p:nvPr>
        </p:nvSpPr>
        <p:spPr>
          <a:xfrm>
            <a:off x="251520" y="1600200"/>
            <a:ext cx="8640960" cy="4525963"/>
          </a:xfrm>
        </p:spPr>
        <p:txBody>
          <a:bodyPr>
            <a:normAutofit fontScale="77500" lnSpcReduction="20000"/>
          </a:bodyPr>
          <a:lstStyle/>
          <a:p>
            <a:pPr lvl="0"/>
            <a:r>
              <a:rPr lang="es-MX" dirty="0" smtClean="0"/>
              <a:t>Al terminar este módulo, los participantes podrán:</a:t>
            </a:r>
          </a:p>
          <a:p>
            <a:pPr lvl="1">
              <a:spcAft>
                <a:spcPts val="1200"/>
              </a:spcAft>
            </a:pPr>
            <a:r>
              <a:rPr lang="es-MX" dirty="0" smtClean="0"/>
              <a:t>Discutir la prevalencia de varios síndromes que involucran sensibilización central/dolor disfuncional, enfocándose en fibromialgia</a:t>
            </a:r>
          </a:p>
          <a:p>
            <a:pPr lvl="1">
              <a:spcAft>
                <a:spcPts val="1200"/>
              </a:spcAft>
            </a:pPr>
            <a:r>
              <a:rPr lang="es-MX" dirty="0" smtClean="0"/>
              <a:t>Entender el impacto de los síndromes que involucran sensibilización central/dolor disfuncional, como fibromialgia,  en el funcionamiento del paciente y la calidad de vida</a:t>
            </a:r>
          </a:p>
          <a:p>
            <a:pPr lvl="1">
              <a:spcAft>
                <a:spcPts val="1200"/>
              </a:spcAft>
            </a:pPr>
            <a:r>
              <a:rPr lang="es-MX" dirty="0" smtClean="0"/>
              <a:t>Explicar la patofisiología de la sensibilización central/ dolor disfuncional </a:t>
            </a:r>
          </a:p>
          <a:p>
            <a:pPr lvl="1">
              <a:spcAft>
                <a:spcPts val="1200"/>
              </a:spcAft>
            </a:pPr>
            <a:r>
              <a:rPr lang="es-MX" dirty="0" smtClean="0"/>
              <a:t>Reconocer las principales características clínicas del la fibromialgia</a:t>
            </a:r>
          </a:p>
          <a:p>
            <a:pPr lvl="1">
              <a:spcAft>
                <a:spcPts val="1200"/>
              </a:spcAft>
            </a:pPr>
            <a:r>
              <a:rPr lang="es-MX" dirty="0" smtClean="0"/>
              <a:t>Seleccionar estrategias farmacológicas y no-farmacológicas apropiadas para el manejo de  fibromialgia</a:t>
            </a:r>
            <a:endParaRPr lang="es-MX" dirty="0"/>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black"/>
                </a:solidFill>
              </a:rPr>
              <a:pPr/>
              <a:t>3</a:t>
            </a:fld>
            <a:endParaRPr lang="en-CA" dirty="0">
              <a:solidFill>
                <a:prstClr val="black"/>
              </a:solidFill>
            </a:endParaRPr>
          </a:p>
        </p:txBody>
      </p:sp>
    </p:spTree>
    <p:extLst>
      <p:ext uri="{BB962C8B-B14F-4D97-AF65-F5344CB8AC3E}">
        <p14:creationId xmlns:p14="http://schemas.microsoft.com/office/powerpoint/2010/main" val="10316272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6"/>
          <p:cNvSpPr>
            <a:spLocks noGrp="1"/>
          </p:cNvSpPr>
          <p:nvPr>
            <p:ph type="title" idx="4294967295"/>
          </p:nvPr>
        </p:nvSpPr>
        <p:spPr/>
        <p:txBody>
          <a:bodyPr>
            <a:normAutofit/>
          </a:bodyPr>
          <a:lstStyle/>
          <a:p>
            <a:r>
              <a:rPr lang="es-MX" noProof="0" dirty="0" smtClean="0"/>
              <a:t>Pregunta para Discusión</a:t>
            </a:r>
          </a:p>
        </p:txBody>
      </p:sp>
      <p:sp>
        <p:nvSpPr>
          <p:cNvPr id="29699" name="Rectangle 7"/>
          <p:cNvSpPr>
            <a:spLocks noGrp="1" noChangeArrowheads="1"/>
          </p:cNvSpPr>
          <p:nvPr>
            <p:ph type="body" idx="4294967295"/>
          </p:nvPr>
        </p:nvSpPr>
        <p:spPr>
          <a:xfrm>
            <a:off x="446088" y="1776413"/>
            <a:ext cx="8229600" cy="4525962"/>
          </a:xfrm>
        </p:spPr>
        <p:txBody>
          <a:bodyPr/>
          <a:lstStyle/>
          <a:p>
            <a:pPr>
              <a:spcAft>
                <a:spcPct val="20000"/>
              </a:spcAft>
            </a:pPr>
            <a:r>
              <a:rPr lang="es-MX" noProof="0" dirty="0" smtClean="0"/>
              <a:t>¿Qué buscaría en el examen </a:t>
            </a:r>
            <a:r>
              <a:rPr lang="es-MX" dirty="0" smtClean="0"/>
              <a:t>f</a:t>
            </a:r>
            <a:r>
              <a:rPr lang="es-MX" noProof="0" dirty="0" smtClean="0"/>
              <a:t>ísico? </a:t>
            </a:r>
          </a:p>
          <a:p>
            <a:pPr>
              <a:spcAft>
                <a:spcPct val="20000"/>
              </a:spcAft>
            </a:pPr>
            <a:r>
              <a:rPr lang="es-MX" noProof="0" dirty="0" smtClean="0"/>
              <a:t>¿Ordenaría algún estudio de imágenes o </a:t>
            </a:r>
            <a:br>
              <a:rPr lang="es-MX" noProof="0" dirty="0" smtClean="0"/>
            </a:br>
            <a:r>
              <a:rPr lang="es-MX" noProof="0" dirty="0" smtClean="0"/>
              <a:t>pruebas de laboratorio?</a:t>
            </a:r>
            <a:endParaRPr lang="es-MX" noProof="0" dirty="0"/>
          </a:p>
        </p:txBody>
      </p:sp>
    </p:spTree>
    <p:extLst>
      <p:ext uri="{BB962C8B-B14F-4D97-AF65-F5344CB8AC3E}">
        <p14:creationId xmlns:p14="http://schemas.microsoft.com/office/powerpoint/2010/main" val="2511614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Rectangle 6"/>
          <p:cNvSpPr>
            <a:spLocks noGrp="1" noChangeArrowheads="1"/>
          </p:cNvSpPr>
          <p:nvPr>
            <p:ph type="title"/>
          </p:nvPr>
        </p:nvSpPr>
        <p:spPr/>
        <p:txBody>
          <a:bodyPr>
            <a:normAutofit fontScale="90000"/>
          </a:bodyPr>
          <a:lstStyle/>
          <a:p>
            <a:r>
              <a:rPr lang="es-MX" noProof="0" dirty="0" smtClean="0"/>
              <a:t>Sra. LBP: Examen Físico y Resultados de Imágenes</a:t>
            </a:r>
          </a:p>
        </p:txBody>
      </p:sp>
      <p:sp>
        <p:nvSpPr>
          <p:cNvPr id="4" name="Content Placeholder 3"/>
          <p:cNvSpPr>
            <a:spLocks noGrp="1"/>
          </p:cNvSpPr>
          <p:nvPr>
            <p:ph idx="1"/>
          </p:nvPr>
        </p:nvSpPr>
        <p:spPr/>
        <p:txBody>
          <a:bodyPr/>
          <a:lstStyle/>
          <a:p>
            <a:r>
              <a:rPr lang="es-MX" noProof="0" dirty="0" smtClean="0"/>
              <a:t>Sin déficit sensorial</a:t>
            </a:r>
          </a:p>
          <a:p>
            <a:r>
              <a:rPr lang="es-MX" noProof="0" dirty="0" smtClean="0"/>
              <a:t>Sin debilidad</a:t>
            </a:r>
          </a:p>
          <a:p>
            <a:r>
              <a:rPr lang="es-MX" noProof="0" dirty="0" smtClean="0"/>
              <a:t>Los reflejos son normales</a:t>
            </a:r>
          </a:p>
          <a:p>
            <a:r>
              <a:rPr lang="es-MX" noProof="0" dirty="0" smtClean="0"/>
              <a:t>Prueba de levantar la pierna estirada negativa</a:t>
            </a:r>
          </a:p>
          <a:p>
            <a:r>
              <a:rPr lang="es-MX" noProof="0" dirty="0" smtClean="0"/>
              <a:t>IRM: pequeñas protrusiones en L4–L5, L5–S1</a:t>
            </a:r>
          </a:p>
          <a:p>
            <a:endParaRPr lang="es-MX" noProof="0" dirty="0"/>
          </a:p>
        </p:txBody>
      </p:sp>
      <p:sp>
        <p:nvSpPr>
          <p:cNvPr id="5" name="Rectangle 4"/>
          <p:cNvSpPr/>
          <p:nvPr/>
        </p:nvSpPr>
        <p:spPr>
          <a:xfrm>
            <a:off x="115187" y="6258739"/>
            <a:ext cx="5318032" cy="461665"/>
          </a:xfrm>
          <a:prstGeom prst="rect">
            <a:avLst/>
          </a:prstGeom>
        </p:spPr>
        <p:txBody>
          <a:bodyPr wrap="square">
            <a:spAutoFit/>
          </a:bodyPr>
          <a:lstStyle/>
          <a:p>
            <a:endParaRPr lang="en-US" sz="1200" b="1" dirty="0" smtClean="0">
              <a:solidFill>
                <a:srgbClr val="002060"/>
              </a:solidFill>
              <a:cs typeface="Arial" pitchFamily="34" charset="0"/>
            </a:endParaRPr>
          </a:p>
          <a:p>
            <a:r>
              <a:rPr lang="en-US" sz="1200" b="1" dirty="0" smtClean="0">
                <a:solidFill>
                  <a:srgbClr val="002060"/>
                </a:solidFill>
                <a:cs typeface="Arial" pitchFamily="34" charset="0"/>
              </a:rPr>
              <a:t>IRM = </a:t>
            </a:r>
            <a:r>
              <a:rPr lang="es-MX" sz="1200" b="1" dirty="0" smtClean="0">
                <a:solidFill>
                  <a:srgbClr val="002060"/>
                </a:solidFill>
                <a:cs typeface="Arial" pitchFamily="34" charset="0"/>
              </a:rPr>
              <a:t>Exploración de Resonancia Magnética</a:t>
            </a:r>
            <a:endParaRPr lang="es-MX" sz="1200" b="1" dirty="0">
              <a:solidFill>
                <a:srgbClr val="002060"/>
              </a:solidFill>
              <a:cs typeface="Arial" pitchFamily="34" charset="0"/>
            </a:endParaRPr>
          </a:p>
        </p:txBody>
      </p:sp>
    </p:spTree>
    <p:extLst>
      <p:ext uri="{BB962C8B-B14F-4D97-AF65-F5344CB8AC3E}">
        <p14:creationId xmlns:p14="http://schemas.microsoft.com/office/powerpoint/2010/main" val="2872441226"/>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6"/>
          <p:cNvSpPr>
            <a:spLocks noGrp="1"/>
          </p:cNvSpPr>
          <p:nvPr>
            <p:ph type="title" idx="4294967295"/>
          </p:nvPr>
        </p:nvSpPr>
        <p:spPr/>
        <p:txBody>
          <a:bodyPr>
            <a:normAutofit/>
          </a:bodyPr>
          <a:lstStyle/>
          <a:p>
            <a:r>
              <a:rPr lang="es-MX" noProof="0" dirty="0" smtClean="0"/>
              <a:t>Pregunta para Discusión</a:t>
            </a:r>
          </a:p>
        </p:txBody>
      </p:sp>
      <p:sp>
        <p:nvSpPr>
          <p:cNvPr id="29699" name="Rectangle 7"/>
          <p:cNvSpPr>
            <a:spLocks noGrp="1" noChangeArrowheads="1"/>
          </p:cNvSpPr>
          <p:nvPr>
            <p:ph type="body" idx="4294967295"/>
          </p:nvPr>
        </p:nvSpPr>
        <p:spPr>
          <a:xfrm>
            <a:off x="446088" y="1776413"/>
            <a:ext cx="8229600" cy="4525962"/>
          </a:xfrm>
        </p:spPr>
        <p:txBody>
          <a:bodyPr/>
          <a:lstStyle/>
          <a:p>
            <a:pPr>
              <a:spcAft>
                <a:spcPct val="20000"/>
              </a:spcAft>
            </a:pPr>
            <a:r>
              <a:rPr lang="es-MX" noProof="0" dirty="0" smtClean="0"/>
              <a:t>¿Qué tratamiento(s) recomendaría?</a:t>
            </a:r>
            <a:endParaRPr lang="es-MX" noProof="0" dirty="0"/>
          </a:p>
        </p:txBody>
      </p:sp>
    </p:spTree>
    <p:extLst>
      <p:ext uri="{BB962C8B-B14F-4D97-AF65-F5344CB8AC3E}">
        <p14:creationId xmlns:p14="http://schemas.microsoft.com/office/powerpoint/2010/main" val="1203236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Rectangle 6"/>
          <p:cNvSpPr>
            <a:spLocks noGrp="1" noChangeArrowheads="1"/>
          </p:cNvSpPr>
          <p:nvPr>
            <p:ph type="title"/>
          </p:nvPr>
        </p:nvSpPr>
        <p:spPr/>
        <p:txBody>
          <a:bodyPr>
            <a:normAutofit/>
          </a:bodyPr>
          <a:lstStyle/>
          <a:p>
            <a:r>
              <a:rPr lang="es-MX" noProof="0" dirty="0" smtClean="0"/>
              <a:t>Sra. LBP: Plan de Tratamiento</a:t>
            </a:r>
          </a:p>
        </p:txBody>
      </p:sp>
      <p:sp>
        <p:nvSpPr>
          <p:cNvPr id="18439" name="Rectangle 7"/>
          <p:cNvSpPr>
            <a:spLocks noGrp="1" noChangeArrowheads="1"/>
          </p:cNvSpPr>
          <p:nvPr>
            <p:ph idx="1"/>
          </p:nvPr>
        </p:nvSpPr>
        <p:spPr/>
        <p:txBody>
          <a:bodyPr>
            <a:normAutofit fontScale="92500" lnSpcReduction="20000"/>
          </a:bodyPr>
          <a:lstStyle/>
          <a:p>
            <a:r>
              <a:rPr lang="es-MX" noProof="0" dirty="0" smtClean="0"/>
              <a:t>Amitriptilina 12.5 mg al acostarse por 2 semanas,</a:t>
            </a:r>
            <a:br>
              <a:rPr lang="es-MX" noProof="0" dirty="0" smtClean="0"/>
            </a:br>
            <a:r>
              <a:rPr lang="es-MX" noProof="0" dirty="0" smtClean="0"/>
              <a:t>después aumentar a 25 mg al acostarse</a:t>
            </a:r>
          </a:p>
          <a:p>
            <a:r>
              <a:rPr lang="es-MX" dirty="0" smtClean="0"/>
              <a:t>Ejercicios ligeros y estiramiento todos los días</a:t>
            </a:r>
          </a:p>
          <a:p>
            <a:r>
              <a:rPr lang="es-MX" noProof="0" dirty="0" smtClean="0"/>
              <a:t>Caminar 45 min cada tercer día</a:t>
            </a:r>
          </a:p>
          <a:p>
            <a:r>
              <a:rPr lang="es-MX" dirty="0" smtClean="0"/>
              <a:t>Actividad s</a:t>
            </a:r>
            <a:r>
              <a:rPr lang="es-MX" noProof="0" dirty="0" smtClean="0"/>
              <a:t>ocial (cine, teatro, reunirse con amigos(as)</a:t>
            </a:r>
          </a:p>
          <a:p>
            <a:r>
              <a:rPr lang="es-MX" dirty="0" smtClean="0"/>
              <a:t>S</a:t>
            </a:r>
            <a:r>
              <a:rPr lang="es-MX" noProof="0" dirty="0" smtClean="0"/>
              <a:t>e explicó al esposo de la Sra. LBP que su apoyo es muy importante (caminar juntos, actividad social)</a:t>
            </a:r>
          </a:p>
          <a:p>
            <a:r>
              <a:rPr lang="es-MX" dirty="0" smtClean="0"/>
              <a:t>T</a:t>
            </a:r>
            <a:r>
              <a:rPr lang="es-MX" noProof="0" dirty="0" smtClean="0"/>
              <a:t>erapia cognitiva conductual</a:t>
            </a:r>
          </a:p>
        </p:txBody>
      </p:sp>
    </p:spTree>
    <p:extLst>
      <p:ext uri="{BB962C8B-B14F-4D97-AF65-F5344CB8AC3E}">
        <p14:creationId xmlns:p14="http://schemas.microsoft.com/office/powerpoint/2010/main" val="587488408"/>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Rectangle 6"/>
          <p:cNvSpPr>
            <a:spLocks noGrp="1" noChangeArrowheads="1"/>
          </p:cNvSpPr>
          <p:nvPr>
            <p:ph type="title"/>
          </p:nvPr>
        </p:nvSpPr>
        <p:spPr/>
        <p:txBody>
          <a:bodyPr/>
          <a:lstStyle/>
          <a:p>
            <a:r>
              <a:rPr lang="es-MX" noProof="0" dirty="0" smtClean="0"/>
              <a:t>Sra. LBP: Después de 1 Mes</a:t>
            </a:r>
          </a:p>
        </p:txBody>
      </p:sp>
      <p:sp>
        <p:nvSpPr>
          <p:cNvPr id="19463" name="Rectangle 7"/>
          <p:cNvSpPr>
            <a:spLocks noGrp="1" noChangeArrowheads="1"/>
          </p:cNvSpPr>
          <p:nvPr>
            <p:ph idx="1"/>
          </p:nvPr>
        </p:nvSpPr>
        <p:spPr/>
        <p:txBody>
          <a:bodyPr>
            <a:normAutofit/>
          </a:bodyPr>
          <a:lstStyle/>
          <a:p>
            <a:r>
              <a:rPr lang="es-MX" noProof="0" dirty="0" smtClean="0"/>
              <a:t>Regresa con un poco menos de dolor, pero aun no está satisfecha con el resultado</a:t>
            </a:r>
            <a:endParaRPr lang="es-MX" noProof="0" dirty="0" smtClean="0">
              <a:solidFill>
                <a:srgbClr val="C00000"/>
              </a:solidFill>
            </a:endParaRPr>
          </a:p>
          <a:p>
            <a:r>
              <a:rPr lang="es-MX" noProof="0" dirty="0" smtClean="0"/>
              <a:t>La terapia cognitiva conductual se continúa</a:t>
            </a:r>
          </a:p>
          <a:p>
            <a:r>
              <a:rPr lang="es-MX" noProof="0" dirty="0" smtClean="0"/>
              <a:t>Camina cada día 45−60 minutos</a:t>
            </a:r>
          </a:p>
          <a:p>
            <a:r>
              <a:rPr lang="es-MX" noProof="0" dirty="0" smtClean="0"/>
              <a:t>Nada dos veces a la semana</a:t>
            </a:r>
          </a:p>
          <a:p>
            <a:r>
              <a:rPr lang="es-MX" noProof="0" dirty="0" smtClean="0"/>
              <a:t>Amitriptilina 25 mg al acostarse</a:t>
            </a:r>
          </a:p>
        </p:txBody>
      </p:sp>
    </p:spTree>
    <p:extLst>
      <p:ext uri="{BB962C8B-B14F-4D97-AF65-F5344CB8AC3E}">
        <p14:creationId xmlns:p14="http://schemas.microsoft.com/office/powerpoint/2010/main" val="3030035305"/>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Rectangle 6"/>
          <p:cNvSpPr>
            <a:spLocks noGrp="1" noChangeArrowheads="1"/>
          </p:cNvSpPr>
          <p:nvPr>
            <p:ph type="title"/>
          </p:nvPr>
        </p:nvSpPr>
        <p:spPr/>
        <p:txBody>
          <a:bodyPr/>
          <a:lstStyle/>
          <a:p>
            <a:r>
              <a:rPr lang="es-MX" noProof="0" dirty="0" smtClean="0"/>
              <a:t>Sra. LBP: Después de 2 Meses</a:t>
            </a:r>
          </a:p>
        </p:txBody>
      </p:sp>
      <p:sp>
        <p:nvSpPr>
          <p:cNvPr id="20487" name="Rectangle 7"/>
          <p:cNvSpPr>
            <a:spLocks noGrp="1" noChangeArrowheads="1"/>
          </p:cNvSpPr>
          <p:nvPr>
            <p:ph type="body" idx="1"/>
          </p:nvPr>
        </p:nvSpPr>
        <p:spPr/>
        <p:txBody>
          <a:bodyPr/>
          <a:lstStyle/>
          <a:p>
            <a:r>
              <a:rPr lang="es-MX" noProof="0" dirty="0" smtClean="0"/>
              <a:t>El dolor ha mejorado, pero aun “siente el dolor”</a:t>
            </a:r>
          </a:p>
          <a:p>
            <a:r>
              <a:rPr lang="es-MX" noProof="0" dirty="0" smtClean="0"/>
              <a:t>La terapia cognitiva conductual se continúa</a:t>
            </a:r>
          </a:p>
          <a:p>
            <a:r>
              <a:rPr lang="es-MX" noProof="0" dirty="0" smtClean="0"/>
              <a:t>Se recomiendan sesiones de meditación y relajación</a:t>
            </a:r>
          </a:p>
          <a:p>
            <a:r>
              <a:rPr lang="es-MX" noProof="0" dirty="0" smtClean="0"/>
              <a:t>Se le recomienda volver a trabajar</a:t>
            </a:r>
          </a:p>
        </p:txBody>
      </p:sp>
    </p:spTree>
    <p:extLst>
      <p:ext uri="{BB962C8B-B14F-4D97-AF65-F5344CB8AC3E}">
        <p14:creationId xmlns:p14="http://schemas.microsoft.com/office/powerpoint/2010/main" val="2219284607"/>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0" name="Rectangle 6"/>
          <p:cNvSpPr>
            <a:spLocks noGrp="1" noChangeArrowheads="1"/>
          </p:cNvSpPr>
          <p:nvPr>
            <p:ph type="title"/>
          </p:nvPr>
        </p:nvSpPr>
        <p:spPr/>
        <p:txBody>
          <a:bodyPr>
            <a:normAutofit/>
          </a:bodyPr>
          <a:lstStyle/>
          <a:p>
            <a:r>
              <a:rPr lang="es-MX" noProof="0" dirty="0" smtClean="0"/>
              <a:t>Sra. LBP: Después de 6 Meses</a:t>
            </a:r>
          </a:p>
        </p:txBody>
      </p:sp>
      <p:sp>
        <p:nvSpPr>
          <p:cNvPr id="21511" name="Rectangle 7"/>
          <p:cNvSpPr>
            <a:spLocks noGrp="1" noChangeArrowheads="1"/>
          </p:cNvSpPr>
          <p:nvPr>
            <p:ph type="body" idx="1"/>
          </p:nvPr>
        </p:nvSpPr>
        <p:spPr/>
        <p:txBody>
          <a:bodyPr>
            <a:normAutofit/>
          </a:bodyPr>
          <a:lstStyle/>
          <a:p>
            <a:r>
              <a:rPr lang="es-MX" noProof="0" dirty="0" smtClean="0"/>
              <a:t>La Sra. LBP presenta alivio total del dolor</a:t>
            </a:r>
          </a:p>
          <a:p>
            <a:r>
              <a:rPr lang="es-MX" noProof="0" dirty="0" smtClean="0"/>
              <a:t>Ha vuelto a trabajar tiempo completo</a:t>
            </a:r>
          </a:p>
          <a:p>
            <a:r>
              <a:rPr lang="es-MX" noProof="0" dirty="0" smtClean="0"/>
              <a:t>Se ha vuelto más activa socialmente (encontró </a:t>
            </a:r>
            <a:r>
              <a:rPr lang="es-MX" dirty="0" smtClean="0"/>
              <a:t>un nuevo e interesante trabajo)</a:t>
            </a:r>
            <a:endParaRPr lang="es-MX" noProof="0" dirty="0" smtClean="0"/>
          </a:p>
          <a:p>
            <a:r>
              <a:rPr lang="es-MX" noProof="0" dirty="0" smtClean="0"/>
              <a:t>Está satisfecha con el tratamiento y se dio cuenta de que no tenía una enfermedad peligrosa en su columna</a:t>
            </a:r>
          </a:p>
        </p:txBody>
      </p:sp>
    </p:spTree>
    <p:extLst>
      <p:ext uri="{BB962C8B-B14F-4D97-AF65-F5344CB8AC3E}">
        <p14:creationId xmlns:p14="http://schemas.microsoft.com/office/powerpoint/2010/main" val="2395152024"/>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5" name="Rectangle 7"/>
          <p:cNvSpPr>
            <a:spLocks noGrp="1" noChangeArrowheads="1"/>
          </p:cNvSpPr>
          <p:nvPr>
            <p:ph type="title" idx="4294967295"/>
          </p:nvPr>
        </p:nvSpPr>
        <p:spPr/>
        <p:txBody>
          <a:bodyPr>
            <a:normAutofit fontScale="90000"/>
          </a:bodyPr>
          <a:lstStyle/>
          <a:p>
            <a:r>
              <a:rPr lang="es-MX" noProof="0" dirty="0" smtClean="0"/>
              <a:t>¿Por qué ayudó este enfoque de tratamiento a la Sra. LBP?</a:t>
            </a:r>
          </a:p>
        </p:txBody>
      </p:sp>
      <p:sp>
        <p:nvSpPr>
          <p:cNvPr id="22536" name="Rectangle 8"/>
          <p:cNvSpPr>
            <a:spLocks noGrp="1" noChangeArrowheads="1"/>
          </p:cNvSpPr>
          <p:nvPr>
            <p:ph type="body" idx="4294967295"/>
          </p:nvPr>
        </p:nvSpPr>
        <p:spPr/>
        <p:txBody>
          <a:bodyPr>
            <a:normAutofit/>
          </a:bodyPr>
          <a:lstStyle/>
          <a:p>
            <a:r>
              <a:rPr lang="es-MX" sz="2400" noProof="0" dirty="0" smtClean="0"/>
              <a:t>Amitriptilina</a:t>
            </a:r>
          </a:p>
          <a:p>
            <a:r>
              <a:rPr lang="es-MX" sz="2400" noProof="0" dirty="0" smtClean="0"/>
              <a:t>Ejercicio ligero y estiramiento</a:t>
            </a:r>
          </a:p>
          <a:p>
            <a:r>
              <a:rPr lang="es-MX" sz="2400" dirty="0" smtClean="0"/>
              <a:t>T</a:t>
            </a:r>
            <a:r>
              <a:rPr lang="es-MX" sz="2400" noProof="0" dirty="0" smtClean="0"/>
              <a:t>erapia cognitiva conductual</a:t>
            </a:r>
          </a:p>
          <a:p>
            <a:r>
              <a:rPr lang="es-MX" sz="2400" noProof="0" dirty="0" smtClean="0"/>
              <a:t>Caminar 45–60 minutos todos los días, nadar</a:t>
            </a:r>
          </a:p>
          <a:p>
            <a:r>
              <a:rPr lang="es-MX" sz="2400" noProof="0" dirty="0" smtClean="0"/>
              <a:t>Actividad social (cine, teatro, reunirse con amigos)</a:t>
            </a:r>
          </a:p>
          <a:p>
            <a:r>
              <a:rPr lang="es-MX" sz="2400" noProof="0" dirty="0" smtClean="0"/>
              <a:t>Apoyo del esposo</a:t>
            </a:r>
          </a:p>
          <a:p>
            <a:r>
              <a:rPr lang="es-MX" sz="2400" noProof="0" dirty="0" smtClean="0"/>
              <a:t>Volver a trabajar en un nuevo trabajo más interesante</a:t>
            </a:r>
          </a:p>
          <a:p>
            <a:r>
              <a:rPr lang="es-MX" sz="2400" noProof="0" dirty="0" smtClean="0"/>
              <a:t>Meditación y relajación </a:t>
            </a:r>
          </a:p>
          <a:p>
            <a:endParaRPr lang="es-MX" sz="3600" noProof="0" dirty="0" smtClean="0"/>
          </a:p>
        </p:txBody>
      </p:sp>
      <p:sp>
        <p:nvSpPr>
          <p:cNvPr id="2" name="Rectangle 1"/>
          <p:cNvSpPr/>
          <p:nvPr/>
        </p:nvSpPr>
        <p:spPr>
          <a:xfrm>
            <a:off x="1571487" y="5229200"/>
            <a:ext cx="6102424" cy="954107"/>
          </a:xfrm>
          <a:prstGeom prst="rect">
            <a:avLst/>
          </a:prstGeom>
          <a:solidFill>
            <a:schemeClr val="accent2"/>
          </a:solidFill>
        </p:spPr>
        <p:txBody>
          <a:bodyPr wrap="square">
            <a:spAutoFit/>
          </a:bodyPr>
          <a:lstStyle/>
          <a:p>
            <a:pPr algn="ctr">
              <a:buFont typeface="Wingdings" pitchFamily="2" charset="2"/>
              <a:buNone/>
            </a:pPr>
            <a:r>
              <a:rPr lang="es-MX" sz="2800" dirty="0" smtClean="0"/>
              <a:t>Todas estas medidas pueden cerrar la  “puerta al dolor” e inhibir el dolor.</a:t>
            </a:r>
            <a:endParaRPr lang="es-MX" sz="2800" dirty="0"/>
          </a:p>
        </p:txBody>
      </p:sp>
    </p:spTree>
    <p:extLst>
      <p:ext uri="{BB962C8B-B14F-4D97-AF65-F5344CB8AC3E}">
        <p14:creationId xmlns:p14="http://schemas.microsoft.com/office/powerpoint/2010/main" val="1107785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noProof="0" dirty="0"/>
          </a:p>
        </p:txBody>
      </p:sp>
      <p:sp>
        <p:nvSpPr>
          <p:cNvPr id="3" name="Text Placeholder 2"/>
          <p:cNvSpPr>
            <a:spLocks noGrp="1"/>
          </p:cNvSpPr>
          <p:nvPr>
            <p:ph type="body" idx="1"/>
          </p:nvPr>
        </p:nvSpPr>
        <p:spPr/>
        <p:txBody>
          <a:bodyPr>
            <a:normAutofit/>
          </a:bodyPr>
          <a:lstStyle/>
          <a:p>
            <a:r>
              <a:rPr lang="es-MX" sz="4000" noProof="0" dirty="0" smtClean="0">
                <a:solidFill>
                  <a:schemeClr val="tx1">
                    <a:lumMod val="50000"/>
                  </a:schemeClr>
                </a:solidFill>
              </a:rPr>
              <a:t>Plantilla de Casos</a:t>
            </a:r>
            <a:endParaRPr lang="es-MX" sz="4000" noProof="0" dirty="0">
              <a:solidFill>
                <a:schemeClr val="tx1">
                  <a:lumMod val="50000"/>
                </a:schemeClr>
              </a:solidFill>
            </a:endParaRPr>
          </a:p>
        </p:txBody>
      </p:sp>
    </p:spTree>
    <p:extLst>
      <p:ext uri="{BB962C8B-B14F-4D97-AF65-F5344CB8AC3E}">
        <p14:creationId xmlns:p14="http://schemas.microsoft.com/office/powerpoint/2010/main" val="5409840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87683"/>
            <a:ext cx="8229600" cy="1143000"/>
          </a:xfrm>
        </p:spPr>
        <p:txBody>
          <a:bodyPr vert="horz" lIns="91440" tIns="45720" rIns="91440" bIns="45720" rtlCol="0" anchor="ctr">
            <a:normAutofit/>
          </a:bodyPr>
          <a:lstStyle/>
          <a:p>
            <a:pPr>
              <a:lnSpc>
                <a:spcPct val="85000"/>
              </a:lnSpc>
            </a:pPr>
            <a:r>
              <a:rPr lang="es-MX" noProof="0" dirty="0" smtClean="0"/>
              <a:t>Perfil del Paciente</a:t>
            </a:r>
            <a:endParaRPr lang="es-MX" noProof="0" dirty="0"/>
          </a:p>
        </p:txBody>
      </p:sp>
      <p:sp>
        <p:nvSpPr>
          <p:cNvPr id="5" name="Content Placeholder 4"/>
          <p:cNvSpPr>
            <a:spLocks noGrp="1"/>
          </p:cNvSpPr>
          <p:nvPr>
            <p:ph idx="1"/>
          </p:nvPr>
        </p:nvSpPr>
        <p:spPr/>
        <p:txBody>
          <a:bodyPr>
            <a:normAutofit/>
          </a:bodyPr>
          <a:lstStyle/>
          <a:p>
            <a:r>
              <a:rPr lang="es-MX" noProof="0" dirty="0" smtClean="0"/>
              <a:t>Género: </a:t>
            </a:r>
            <a:r>
              <a:rPr lang="es-MX" dirty="0" smtClean="0">
                <a:solidFill>
                  <a:srgbClr val="FF0000"/>
                </a:solidFill>
              </a:rPr>
              <a:t>Hombre/mujer</a:t>
            </a:r>
          </a:p>
          <a:p>
            <a:r>
              <a:rPr lang="es-MX" noProof="0" dirty="0" smtClean="0"/>
              <a:t>Edad: </a:t>
            </a:r>
            <a:r>
              <a:rPr lang="es-MX" i="1" noProof="0" dirty="0" smtClean="0">
                <a:solidFill>
                  <a:srgbClr val="FF0000"/>
                </a:solidFill>
              </a:rPr>
              <a:t>#</a:t>
            </a:r>
            <a:r>
              <a:rPr lang="es-MX" noProof="0" dirty="0" smtClean="0"/>
              <a:t> años</a:t>
            </a:r>
          </a:p>
          <a:p>
            <a:r>
              <a:rPr lang="es-MX" noProof="0" dirty="0" smtClean="0"/>
              <a:t>Ocupación: </a:t>
            </a:r>
            <a:r>
              <a:rPr lang="es-MX" i="1" noProof="0" dirty="0" smtClean="0">
                <a:solidFill>
                  <a:srgbClr val="FF0000"/>
                </a:solidFill>
              </a:rPr>
              <a:t>Ingrese la ocupación</a:t>
            </a:r>
          </a:p>
          <a:p>
            <a:pPr marL="342900" lvl="1" indent="-342900">
              <a:buFont typeface="Arial" pitchFamily="34" charset="0"/>
              <a:buChar char="•"/>
            </a:pPr>
            <a:r>
              <a:rPr lang="es-MX" noProof="0" dirty="0" smtClean="0"/>
              <a:t>Síntomas: actuales </a:t>
            </a:r>
            <a:r>
              <a:rPr lang="es-MX" sz="3200" i="1" noProof="0" dirty="0" smtClean="0">
                <a:solidFill>
                  <a:srgbClr val="FF0000"/>
                </a:solidFill>
              </a:rPr>
              <a:t>Describa los síntomas actuales</a:t>
            </a:r>
            <a:endParaRPr lang="es-MX" sz="3200" noProof="0" dirty="0" smtClean="0"/>
          </a:p>
        </p:txBody>
      </p:sp>
    </p:spTree>
    <p:extLst>
      <p:ext uri="{BB962C8B-B14F-4D97-AF65-F5344CB8AC3E}">
        <p14:creationId xmlns:p14="http://schemas.microsoft.com/office/powerpoint/2010/main" val="27491735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MX" noProof="0" dirty="0" smtClean="0"/>
              <a:t>CASOS CLÍNICOS</a:t>
            </a:r>
            <a:endParaRPr lang="es-MX" noProof="0" dirty="0"/>
          </a:p>
        </p:txBody>
      </p:sp>
    </p:spTree>
    <p:extLst>
      <p:ext uri="{BB962C8B-B14F-4D97-AF65-F5344CB8AC3E}">
        <p14:creationId xmlns:p14="http://schemas.microsoft.com/office/powerpoint/2010/main" val="9074583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7683"/>
            <a:ext cx="8229600" cy="1143000"/>
          </a:xfrm>
        </p:spPr>
        <p:txBody>
          <a:bodyPr vert="horz" lIns="91440" tIns="45720" rIns="91440" bIns="45720" rtlCol="0" anchor="ctr">
            <a:normAutofit/>
          </a:bodyPr>
          <a:lstStyle/>
          <a:p>
            <a:pPr>
              <a:lnSpc>
                <a:spcPct val="85000"/>
              </a:lnSpc>
            </a:pPr>
            <a:r>
              <a:rPr lang="es-MX" noProof="0" dirty="0" smtClean="0"/>
              <a:t>Historia Médica</a:t>
            </a:r>
            <a:endParaRPr lang="es-MX" noProof="0" dirty="0"/>
          </a:p>
        </p:txBody>
      </p:sp>
      <p:sp>
        <p:nvSpPr>
          <p:cNvPr id="4" name="Text Placeholder 3"/>
          <p:cNvSpPr>
            <a:spLocks noGrp="1"/>
          </p:cNvSpPr>
          <p:nvPr>
            <p:ph type="body" idx="1"/>
          </p:nvPr>
        </p:nvSpPr>
        <p:spPr>
          <a:xfrm>
            <a:off x="457200" y="1507817"/>
            <a:ext cx="4040188" cy="639762"/>
          </a:xfrm>
        </p:spPr>
        <p:txBody>
          <a:bodyPr/>
          <a:lstStyle/>
          <a:p>
            <a:pPr algn="ctr"/>
            <a:r>
              <a:rPr lang="es-MX" dirty="0" smtClean="0"/>
              <a:t>Comorbilidades</a:t>
            </a:r>
            <a:endParaRPr lang="es-MX" dirty="0"/>
          </a:p>
        </p:txBody>
      </p:sp>
      <p:sp>
        <p:nvSpPr>
          <p:cNvPr id="5" name="Content Placeholder 4"/>
          <p:cNvSpPr>
            <a:spLocks noGrp="1"/>
          </p:cNvSpPr>
          <p:nvPr>
            <p:ph sz="half" idx="2"/>
          </p:nvPr>
        </p:nvSpPr>
        <p:spPr/>
        <p:txBody>
          <a:bodyPr/>
          <a:lstStyle/>
          <a:p>
            <a:r>
              <a:rPr lang="es-MX" i="1" dirty="0" smtClean="0">
                <a:solidFill>
                  <a:srgbClr val="FF0000"/>
                </a:solidFill>
              </a:rPr>
              <a:t>Anote las Comorbilidades</a:t>
            </a:r>
            <a:endParaRPr lang="es-MX" i="1" dirty="0">
              <a:solidFill>
                <a:srgbClr val="FF0000"/>
              </a:solidFill>
            </a:endParaRPr>
          </a:p>
        </p:txBody>
      </p:sp>
      <p:sp>
        <p:nvSpPr>
          <p:cNvPr id="6" name="Text Placeholder 5"/>
          <p:cNvSpPr>
            <a:spLocks noGrp="1"/>
          </p:cNvSpPr>
          <p:nvPr>
            <p:ph type="body" sz="quarter" idx="3"/>
          </p:nvPr>
        </p:nvSpPr>
        <p:spPr>
          <a:xfrm>
            <a:off x="4645025" y="1507817"/>
            <a:ext cx="4041775" cy="639762"/>
          </a:xfrm>
        </p:spPr>
        <p:txBody>
          <a:bodyPr/>
          <a:lstStyle/>
          <a:p>
            <a:pPr algn="ctr"/>
            <a:r>
              <a:rPr lang="es-MX" dirty="0" smtClean="0"/>
              <a:t>Measurements</a:t>
            </a:r>
            <a:endParaRPr lang="es-MX" dirty="0"/>
          </a:p>
        </p:txBody>
      </p:sp>
      <p:sp>
        <p:nvSpPr>
          <p:cNvPr id="7" name="Content Placeholder 6"/>
          <p:cNvSpPr>
            <a:spLocks noGrp="1"/>
          </p:cNvSpPr>
          <p:nvPr>
            <p:ph sz="quarter" idx="4"/>
          </p:nvPr>
        </p:nvSpPr>
        <p:spPr>
          <a:xfrm>
            <a:off x="4645025" y="2174875"/>
            <a:ext cx="4498975" cy="3951288"/>
          </a:xfrm>
        </p:spPr>
        <p:txBody>
          <a:bodyPr/>
          <a:lstStyle/>
          <a:p>
            <a:r>
              <a:rPr lang="es-MX" dirty="0" smtClean="0"/>
              <a:t>IMC: </a:t>
            </a:r>
            <a:r>
              <a:rPr lang="es-MX" dirty="0" smtClean="0">
                <a:solidFill>
                  <a:srgbClr val="FF0000"/>
                </a:solidFill>
              </a:rPr>
              <a:t>#</a:t>
            </a:r>
            <a:r>
              <a:rPr lang="es-MX" dirty="0" smtClean="0"/>
              <a:t> kg/m</a:t>
            </a:r>
            <a:r>
              <a:rPr lang="es-MX" baseline="30000" dirty="0" smtClean="0"/>
              <a:t>2</a:t>
            </a:r>
          </a:p>
          <a:p>
            <a:r>
              <a:rPr lang="es-MX" dirty="0" smtClean="0"/>
              <a:t>Presión sanguínea: </a:t>
            </a:r>
            <a:r>
              <a:rPr lang="es-MX" dirty="0" smtClean="0">
                <a:solidFill>
                  <a:srgbClr val="FF0000"/>
                </a:solidFill>
              </a:rPr>
              <a:t>#</a:t>
            </a:r>
            <a:r>
              <a:rPr lang="es-MX" dirty="0" smtClean="0"/>
              <a:t>/</a:t>
            </a:r>
            <a:r>
              <a:rPr lang="es-MX" dirty="0" smtClean="0">
                <a:solidFill>
                  <a:srgbClr val="FF0000"/>
                </a:solidFill>
              </a:rPr>
              <a:t># </a:t>
            </a:r>
            <a:r>
              <a:rPr lang="es-MX" dirty="0" smtClean="0"/>
              <a:t>mmHg</a:t>
            </a:r>
          </a:p>
          <a:p>
            <a:r>
              <a:rPr lang="es-MX" i="1" dirty="0" smtClean="0">
                <a:solidFill>
                  <a:srgbClr val="FF0000"/>
                </a:solidFill>
              </a:rPr>
              <a:t>Anote otros resultados notables del examen físico y las pruebas de laboratorio</a:t>
            </a:r>
          </a:p>
          <a:p>
            <a:endParaRPr lang="es-MX" dirty="0"/>
          </a:p>
        </p:txBody>
      </p:sp>
      <p:sp>
        <p:nvSpPr>
          <p:cNvPr id="8" name="Text Placeholder 3"/>
          <p:cNvSpPr txBox="1">
            <a:spLocks/>
          </p:cNvSpPr>
          <p:nvPr/>
        </p:nvSpPr>
        <p:spPr>
          <a:xfrm>
            <a:off x="4459132" y="4015729"/>
            <a:ext cx="4040188" cy="639762"/>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ctr"/>
            <a:r>
              <a:rPr lang="es-MX" dirty="0" smtClean="0">
                <a:solidFill>
                  <a:srgbClr val="002060"/>
                </a:solidFill>
              </a:rPr>
              <a:t>Medicamentos actuales</a:t>
            </a:r>
            <a:endParaRPr lang="es-MX" dirty="0">
              <a:solidFill>
                <a:srgbClr val="002060"/>
              </a:solidFill>
            </a:endParaRPr>
          </a:p>
        </p:txBody>
      </p:sp>
      <p:sp>
        <p:nvSpPr>
          <p:cNvPr id="9" name="Content Placeholder 4"/>
          <p:cNvSpPr txBox="1">
            <a:spLocks/>
          </p:cNvSpPr>
          <p:nvPr/>
        </p:nvSpPr>
        <p:spPr>
          <a:xfrm>
            <a:off x="418944" y="4604435"/>
            <a:ext cx="6097272" cy="39512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r>
              <a:rPr lang="es-MX" i="1" dirty="0" smtClean="0">
                <a:solidFill>
                  <a:srgbClr val="FF0000"/>
                </a:solidFill>
              </a:rPr>
              <a:t>Describa cualquier </a:t>
            </a:r>
          </a:p>
          <a:p>
            <a:pPr>
              <a:buNone/>
            </a:pPr>
            <a:r>
              <a:rPr lang="es-MX" i="1" dirty="0" smtClean="0">
                <a:solidFill>
                  <a:srgbClr val="FF0000"/>
                </a:solidFill>
              </a:rPr>
              <a:t>	historia social y/o laboral </a:t>
            </a:r>
          </a:p>
          <a:p>
            <a:pPr>
              <a:buNone/>
            </a:pPr>
            <a:r>
              <a:rPr lang="es-MX" i="1" dirty="0" smtClean="0">
                <a:solidFill>
                  <a:srgbClr val="FF0000"/>
                </a:solidFill>
              </a:rPr>
              <a:t>	relevante</a:t>
            </a:r>
          </a:p>
        </p:txBody>
      </p:sp>
      <p:sp>
        <p:nvSpPr>
          <p:cNvPr id="10" name="Content Placeholder 4"/>
          <p:cNvSpPr txBox="1">
            <a:spLocks/>
          </p:cNvSpPr>
          <p:nvPr/>
        </p:nvSpPr>
        <p:spPr>
          <a:xfrm>
            <a:off x="4476143" y="4666941"/>
            <a:ext cx="4040188" cy="39512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r>
              <a:rPr lang="es-MX" i="1" dirty="0" smtClean="0">
                <a:solidFill>
                  <a:srgbClr val="FF0000"/>
                </a:solidFill>
              </a:rPr>
              <a:t>Anote los medicamentos actuales</a:t>
            </a:r>
            <a:endParaRPr lang="es-MX" i="1" dirty="0">
              <a:solidFill>
                <a:srgbClr val="FF0000"/>
              </a:solidFill>
            </a:endParaRPr>
          </a:p>
        </p:txBody>
      </p:sp>
      <p:sp>
        <p:nvSpPr>
          <p:cNvPr id="11" name="Text Placeholder 3"/>
          <p:cNvSpPr txBox="1">
            <a:spLocks/>
          </p:cNvSpPr>
          <p:nvPr/>
        </p:nvSpPr>
        <p:spPr>
          <a:xfrm>
            <a:off x="418944" y="3964465"/>
            <a:ext cx="4040188" cy="639762"/>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ctr"/>
            <a:r>
              <a:rPr lang="es-MX" dirty="0" smtClean="0">
                <a:solidFill>
                  <a:srgbClr val="002060"/>
                </a:solidFill>
              </a:rPr>
              <a:t>Historia Social y Laboral</a:t>
            </a:r>
            <a:endParaRPr lang="es-MX" dirty="0">
              <a:solidFill>
                <a:srgbClr val="002060"/>
              </a:solidFill>
            </a:endParaRPr>
          </a:p>
        </p:txBody>
      </p:sp>
      <p:sp>
        <p:nvSpPr>
          <p:cNvPr id="12" name="Text Box 8"/>
          <p:cNvSpPr txBox="1">
            <a:spLocks noChangeArrowheads="1"/>
          </p:cNvSpPr>
          <p:nvPr/>
        </p:nvSpPr>
        <p:spPr bwMode="auto">
          <a:xfrm>
            <a:off x="201767" y="6641272"/>
            <a:ext cx="7939343" cy="184666"/>
          </a:xfrm>
          <a:prstGeom prst="rect">
            <a:avLst/>
          </a:prstGeom>
          <a:noFill/>
          <a:ln>
            <a:noFill/>
          </a:ln>
          <a:effectLst>
            <a:prstShdw prst="shdw17" dist="17961" dir="2700000">
              <a:srgbClr val="998300"/>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s-MX" sz="1200" b="1" dirty="0" smtClean="0">
                <a:solidFill>
                  <a:srgbClr val="002060"/>
                </a:solidFill>
                <a:latin typeface="Calibri"/>
              </a:rPr>
              <a:t>IMC = índice de masa corporal</a:t>
            </a:r>
            <a:endParaRPr lang="es-MX" sz="1200" b="1" dirty="0">
              <a:solidFill>
                <a:srgbClr val="002060"/>
              </a:solidFill>
              <a:latin typeface="Calibri"/>
            </a:endParaRPr>
          </a:p>
        </p:txBody>
      </p:sp>
    </p:spTree>
    <p:extLst>
      <p:ext uri="{BB962C8B-B14F-4D97-AF65-F5344CB8AC3E}">
        <p14:creationId xmlns:p14="http://schemas.microsoft.com/office/powerpoint/2010/main" val="16494706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6"/>
          <p:cNvSpPr>
            <a:spLocks noGrp="1"/>
          </p:cNvSpPr>
          <p:nvPr>
            <p:ph type="title" idx="4294967295"/>
          </p:nvPr>
        </p:nvSpPr>
        <p:spPr>
          <a:xfrm>
            <a:off x="457200" y="287683"/>
            <a:ext cx="8229600" cy="1143000"/>
          </a:xfrm>
        </p:spPr>
        <p:txBody>
          <a:bodyPr vert="horz" lIns="91440" tIns="45720" rIns="91440" bIns="45720" rtlCol="0" anchor="ctr">
            <a:normAutofit/>
          </a:bodyPr>
          <a:lstStyle/>
          <a:p>
            <a:pPr>
              <a:lnSpc>
                <a:spcPct val="85000"/>
              </a:lnSpc>
            </a:pPr>
            <a:r>
              <a:rPr lang="es-MX" noProof="0" dirty="0" smtClean="0"/>
              <a:t>Preguntas para Discusión</a:t>
            </a:r>
            <a:endParaRPr lang="es-MX" noProof="0"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15112" b="14739"/>
          <a:stretch/>
        </p:blipFill>
        <p:spPr>
          <a:xfrm>
            <a:off x="1732318" y="1586806"/>
            <a:ext cx="5252209" cy="3684387"/>
          </a:xfrm>
          <a:prstGeom prst="rect">
            <a:avLst/>
          </a:prstGeom>
        </p:spPr>
      </p:pic>
      <p:sp>
        <p:nvSpPr>
          <p:cNvPr id="5" name="Rounded Rectangle 4"/>
          <p:cNvSpPr/>
          <p:nvPr/>
        </p:nvSpPr>
        <p:spPr>
          <a:xfrm>
            <a:off x="1280816" y="2536688"/>
            <a:ext cx="6552728" cy="20162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spcAft>
                <a:spcPts val="600"/>
              </a:spcAft>
            </a:pPr>
            <a:r>
              <a:rPr lang="es-MX" sz="3600" b="1" cap="small" dirty="0" smtClean="0">
                <a:solidFill>
                  <a:srgbClr val="E96E09"/>
                </a:solidFill>
              </a:rPr>
              <a:t>Con base en la Presentación del Caso, ¿Qué consideraría en su Diagnóstico Diferencial?</a:t>
            </a:r>
          </a:p>
          <a:p>
            <a:pPr algn="ctr">
              <a:lnSpc>
                <a:spcPct val="80000"/>
              </a:lnSpc>
              <a:spcAft>
                <a:spcPts val="600"/>
              </a:spcAft>
            </a:pPr>
            <a:r>
              <a:rPr lang="es-MX" sz="3600" b="1" cap="small" dirty="0" smtClean="0">
                <a:solidFill>
                  <a:srgbClr val="E96E09"/>
                </a:solidFill>
              </a:rPr>
              <a:t>¿Qué otra información (historia) le gustaría conocer?</a:t>
            </a:r>
          </a:p>
          <a:p>
            <a:pPr algn="ctr">
              <a:lnSpc>
                <a:spcPct val="80000"/>
              </a:lnSpc>
              <a:spcAft>
                <a:spcPts val="600"/>
              </a:spcAft>
            </a:pPr>
            <a:r>
              <a:rPr lang="es-MX" sz="3600" b="1" cap="small" dirty="0" smtClean="0">
                <a:solidFill>
                  <a:srgbClr val="E96E09"/>
                </a:solidFill>
              </a:rPr>
              <a:t>¿Qué pruebas o exámenes realizaría?</a:t>
            </a:r>
            <a:endParaRPr lang="es-MX" sz="3600" b="1" cap="small" dirty="0">
              <a:solidFill>
                <a:srgbClr val="E96E09"/>
              </a:solidFill>
            </a:endParaRPr>
          </a:p>
        </p:txBody>
      </p:sp>
    </p:spTree>
    <p:extLst>
      <p:ext uri="{BB962C8B-B14F-4D97-AF65-F5344CB8AC3E}">
        <p14:creationId xmlns:p14="http://schemas.microsoft.com/office/powerpoint/2010/main" val="11956188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7683"/>
            <a:ext cx="8229600" cy="1143000"/>
          </a:xfrm>
        </p:spPr>
        <p:txBody>
          <a:bodyPr vert="horz" lIns="91440" tIns="45720" rIns="91440" bIns="45720" rtlCol="0" anchor="ctr">
            <a:normAutofit/>
          </a:bodyPr>
          <a:lstStyle/>
          <a:p>
            <a:pPr>
              <a:lnSpc>
                <a:spcPct val="85000"/>
              </a:lnSpc>
            </a:pPr>
            <a:r>
              <a:rPr lang="es-MX" noProof="0" dirty="0" smtClean="0"/>
              <a:t>Historia de Dolor</a:t>
            </a:r>
            <a:endParaRPr lang="es-MX" noProof="0" dirty="0"/>
          </a:p>
        </p:txBody>
      </p:sp>
      <p:sp>
        <p:nvSpPr>
          <p:cNvPr id="5" name="Content Placeholder 4"/>
          <p:cNvSpPr>
            <a:spLocks noGrp="1"/>
          </p:cNvSpPr>
          <p:nvPr>
            <p:ph idx="1"/>
          </p:nvPr>
        </p:nvSpPr>
        <p:spPr/>
        <p:txBody>
          <a:bodyPr>
            <a:normAutofit/>
          </a:bodyPr>
          <a:lstStyle/>
          <a:p>
            <a:r>
              <a:rPr lang="es-MX" noProof="0" dirty="0" smtClean="0"/>
              <a:t>Duración: </a:t>
            </a:r>
            <a:r>
              <a:rPr lang="es-MX" i="1" noProof="0" dirty="0" smtClean="0">
                <a:solidFill>
                  <a:srgbClr val="FF0000"/>
                </a:solidFill>
              </a:rPr>
              <a:t>¿Cuándo empezó el dolor?</a:t>
            </a:r>
            <a:r>
              <a:rPr lang="es-MX" noProof="0" dirty="0" smtClean="0">
                <a:solidFill>
                  <a:srgbClr val="FF0000"/>
                </a:solidFill>
              </a:rPr>
              <a:t> </a:t>
            </a:r>
          </a:p>
          <a:p>
            <a:r>
              <a:rPr lang="es-MX" noProof="0" dirty="0" smtClean="0"/>
              <a:t>Frecuencia: </a:t>
            </a:r>
            <a:r>
              <a:rPr lang="es-MX" i="1" noProof="0" dirty="0" smtClean="0">
                <a:solidFill>
                  <a:srgbClr val="FF0000"/>
                </a:solidFill>
              </a:rPr>
              <a:t>¿Qué tan frecuente es el dolor?</a:t>
            </a:r>
            <a:endParaRPr lang="es-MX" noProof="0" dirty="0" smtClean="0">
              <a:solidFill>
                <a:srgbClr val="FF0000"/>
              </a:solidFill>
            </a:endParaRPr>
          </a:p>
          <a:p>
            <a:r>
              <a:rPr lang="es-MX" noProof="0" dirty="0" smtClean="0"/>
              <a:t>Cualidad: </a:t>
            </a:r>
            <a:r>
              <a:rPr lang="es-MX" i="1" dirty="0" smtClean="0">
                <a:solidFill>
                  <a:srgbClr val="FF0000"/>
                </a:solidFill>
              </a:rPr>
              <a:t>Anote los descriptores del d</a:t>
            </a:r>
            <a:r>
              <a:rPr lang="es-MX" i="1" noProof="0" dirty="0" smtClean="0">
                <a:solidFill>
                  <a:srgbClr val="FF0000"/>
                </a:solidFill>
              </a:rPr>
              <a:t>olor</a:t>
            </a:r>
            <a:endParaRPr lang="es-MX" noProof="0" dirty="0" smtClean="0">
              <a:solidFill>
                <a:srgbClr val="FF0000"/>
              </a:solidFill>
            </a:endParaRPr>
          </a:p>
          <a:p>
            <a:r>
              <a:rPr lang="es-MX" noProof="0" dirty="0" smtClean="0"/>
              <a:t>Intensidad: </a:t>
            </a:r>
            <a:r>
              <a:rPr lang="es-MX" i="1" noProof="0" dirty="0" smtClean="0">
                <a:solidFill>
                  <a:srgbClr val="FF0000"/>
                </a:solidFill>
              </a:rPr>
              <a:t>Usando EVA u otra herramienta</a:t>
            </a:r>
          </a:p>
          <a:p>
            <a:r>
              <a:rPr lang="es-MX" noProof="0" dirty="0" smtClean="0"/>
              <a:t>Distribución y Localización del Dolor: </a:t>
            </a:r>
            <a:r>
              <a:rPr lang="es-MX" i="1" noProof="0" dirty="0" smtClean="0">
                <a:solidFill>
                  <a:srgbClr val="FF0000"/>
                </a:solidFill>
              </a:rPr>
              <a:t>¿Dónde duele?</a:t>
            </a:r>
            <a:endParaRPr lang="es-MX" noProof="0" dirty="0" smtClean="0">
              <a:solidFill>
                <a:srgbClr val="FF0000"/>
              </a:solidFill>
            </a:endParaRPr>
          </a:p>
          <a:p>
            <a:r>
              <a:rPr lang="es-MX" noProof="0" dirty="0" smtClean="0"/>
              <a:t>Nivel de interferencia con las actividades cotidianas: </a:t>
            </a:r>
            <a:r>
              <a:rPr lang="es-MX" i="1" noProof="0" dirty="0" smtClean="0">
                <a:solidFill>
                  <a:srgbClr val="FF0000"/>
                </a:solidFill>
              </a:rPr>
              <a:t>¿Como afecta el dolor la función?</a:t>
            </a:r>
            <a:endParaRPr lang="es-MX" noProof="0" dirty="0">
              <a:solidFill>
                <a:srgbClr val="FF0000"/>
              </a:solidFill>
            </a:endParaRPr>
          </a:p>
        </p:txBody>
      </p:sp>
    </p:spTree>
    <p:extLst>
      <p:ext uri="{BB962C8B-B14F-4D97-AF65-F5344CB8AC3E}">
        <p14:creationId xmlns:p14="http://schemas.microsoft.com/office/powerpoint/2010/main" val="41722650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7683"/>
            <a:ext cx="8229600" cy="1143000"/>
          </a:xfrm>
        </p:spPr>
        <p:txBody>
          <a:bodyPr vert="horz" lIns="91440" tIns="45720" rIns="91440" bIns="45720" rtlCol="0" anchor="ctr">
            <a:normAutofit/>
          </a:bodyPr>
          <a:lstStyle/>
          <a:p>
            <a:pPr>
              <a:lnSpc>
                <a:spcPct val="85000"/>
              </a:lnSpc>
            </a:pPr>
            <a:r>
              <a:rPr lang="es-MX" noProof="0" dirty="0" smtClean="0"/>
              <a:t>Examen Clínico</a:t>
            </a:r>
            <a:endParaRPr lang="es-MX" noProof="0" dirty="0"/>
          </a:p>
        </p:txBody>
      </p:sp>
      <p:sp>
        <p:nvSpPr>
          <p:cNvPr id="5" name="Content Placeholder 4"/>
          <p:cNvSpPr>
            <a:spLocks noGrp="1"/>
          </p:cNvSpPr>
          <p:nvPr>
            <p:ph idx="1"/>
          </p:nvPr>
        </p:nvSpPr>
        <p:spPr/>
        <p:txBody>
          <a:bodyPr/>
          <a:lstStyle/>
          <a:p>
            <a:r>
              <a:rPr lang="es-MX" i="1" noProof="0" dirty="0" smtClean="0">
                <a:solidFill>
                  <a:srgbClr val="FF0000"/>
                </a:solidFill>
              </a:rPr>
              <a:t>Anote los resultados del Examen Clínico</a:t>
            </a:r>
            <a:endParaRPr lang="es-MX" i="1" noProof="0" dirty="0">
              <a:solidFill>
                <a:srgbClr val="FF0000"/>
              </a:solidFill>
            </a:endParaRPr>
          </a:p>
        </p:txBody>
      </p:sp>
    </p:spTree>
    <p:extLst>
      <p:ext uri="{BB962C8B-B14F-4D97-AF65-F5344CB8AC3E}">
        <p14:creationId xmlns:p14="http://schemas.microsoft.com/office/powerpoint/2010/main" val="7435383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nSpc>
                <a:spcPct val="85000"/>
              </a:lnSpc>
            </a:pPr>
            <a:r>
              <a:rPr lang="es-MX" noProof="0" dirty="0" smtClean="0"/>
              <a:t>Resultados de Pruebas y Exámenes Adicionales</a:t>
            </a:r>
            <a:endParaRPr lang="es-MX" noProof="0" dirty="0"/>
          </a:p>
        </p:txBody>
      </p:sp>
      <p:sp>
        <p:nvSpPr>
          <p:cNvPr id="5" name="Content Placeholder 4"/>
          <p:cNvSpPr>
            <a:spLocks noGrp="1"/>
          </p:cNvSpPr>
          <p:nvPr>
            <p:ph idx="1"/>
          </p:nvPr>
        </p:nvSpPr>
        <p:spPr/>
        <p:txBody>
          <a:bodyPr/>
          <a:lstStyle/>
          <a:p>
            <a:r>
              <a:rPr lang="es-MX" i="1" noProof="0" dirty="0" smtClean="0">
                <a:solidFill>
                  <a:srgbClr val="FF0000"/>
                </a:solidFill>
              </a:rPr>
              <a:t>Mencione los resultados de las pruebas, si aplica</a:t>
            </a:r>
            <a:endParaRPr lang="es-MX" i="1" noProof="0" dirty="0">
              <a:solidFill>
                <a:srgbClr val="FF0000"/>
              </a:solidFill>
            </a:endParaRPr>
          </a:p>
        </p:txBody>
      </p:sp>
    </p:spTree>
    <p:extLst>
      <p:ext uri="{BB962C8B-B14F-4D97-AF65-F5344CB8AC3E}">
        <p14:creationId xmlns:p14="http://schemas.microsoft.com/office/powerpoint/2010/main" val="39340175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5"/>
          <p:cNvSpPr>
            <a:spLocks noGrp="1"/>
          </p:cNvSpPr>
          <p:nvPr>
            <p:ph type="title" idx="4294967295"/>
          </p:nvPr>
        </p:nvSpPr>
        <p:spPr>
          <a:xfrm>
            <a:off x="457200" y="287683"/>
            <a:ext cx="8229600" cy="1143000"/>
          </a:xfrm>
        </p:spPr>
        <p:txBody>
          <a:bodyPr vert="horz" lIns="91440" tIns="45720" rIns="91440" bIns="45720" rtlCol="0" anchor="ctr">
            <a:normAutofit/>
          </a:bodyPr>
          <a:lstStyle/>
          <a:p>
            <a:pPr>
              <a:lnSpc>
                <a:spcPct val="85000"/>
              </a:lnSpc>
            </a:pPr>
            <a:r>
              <a:rPr lang="es-MX" noProof="0" dirty="0" smtClean="0"/>
              <a:t>Pregunta para Discusión</a:t>
            </a:r>
            <a:endParaRPr lang="es-MX" noProof="0"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488" t="3435" r="-2488" b="9926"/>
          <a:stretch/>
        </p:blipFill>
        <p:spPr>
          <a:xfrm>
            <a:off x="1828800" y="1228298"/>
            <a:ext cx="5486400" cy="4753402"/>
          </a:xfrm>
          <a:prstGeom prst="rect">
            <a:avLst/>
          </a:prstGeom>
          <a:noFill/>
          <a:ln>
            <a:noFill/>
          </a:ln>
        </p:spPr>
      </p:pic>
      <p:sp>
        <p:nvSpPr>
          <p:cNvPr id="5" name="Rounded Rectangle 4"/>
          <p:cNvSpPr/>
          <p:nvPr/>
        </p:nvSpPr>
        <p:spPr>
          <a:xfrm>
            <a:off x="1152188" y="2133595"/>
            <a:ext cx="6868155" cy="338182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p>
            <a:pPr algn="ctr">
              <a:lnSpc>
                <a:spcPct val="80000"/>
              </a:lnSpc>
              <a:spcBef>
                <a:spcPct val="20000"/>
              </a:spcBef>
              <a:buClr>
                <a:srgbClr val="0092FF"/>
              </a:buClr>
            </a:pPr>
            <a:r>
              <a:rPr lang="en-CA" sz="4000" b="1" cap="small" dirty="0" smtClean="0">
                <a:solidFill>
                  <a:srgbClr val="002060">
                    <a:lumMod val="75000"/>
                    <a:lumOff val="25000"/>
                  </a:srgbClr>
                </a:solidFill>
              </a:rPr>
              <a:t>¿</a:t>
            </a:r>
            <a:r>
              <a:rPr lang="es-MX" sz="4000" b="1" cap="small" dirty="0" smtClean="0">
                <a:solidFill>
                  <a:srgbClr val="002060">
                    <a:lumMod val="75000"/>
                    <a:lumOff val="25000"/>
                  </a:srgbClr>
                </a:solidFill>
              </a:rPr>
              <a:t>Cuál sería su diagnóstico para este paciente?</a:t>
            </a:r>
            <a:endParaRPr lang="es-MX" sz="4000" b="1" cap="small" dirty="0">
              <a:solidFill>
                <a:srgbClr val="002060">
                  <a:lumMod val="75000"/>
                  <a:lumOff val="25000"/>
                </a:srgbClr>
              </a:solidFill>
            </a:endParaRPr>
          </a:p>
        </p:txBody>
      </p:sp>
    </p:spTree>
    <p:extLst>
      <p:ext uri="{BB962C8B-B14F-4D97-AF65-F5344CB8AC3E}">
        <p14:creationId xmlns:p14="http://schemas.microsoft.com/office/powerpoint/2010/main" val="42477621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7683"/>
            <a:ext cx="8229600" cy="1143000"/>
          </a:xfrm>
        </p:spPr>
        <p:txBody>
          <a:bodyPr vert="horz" lIns="91440" tIns="45720" rIns="91440" bIns="45720" rtlCol="0" anchor="ctr">
            <a:normAutofit/>
          </a:bodyPr>
          <a:lstStyle/>
          <a:p>
            <a:pPr>
              <a:lnSpc>
                <a:spcPct val="85000"/>
              </a:lnSpc>
            </a:pPr>
            <a:r>
              <a:rPr lang="es-MX" noProof="0" dirty="0" smtClean="0"/>
              <a:t>Diagnóstico</a:t>
            </a:r>
            <a:endParaRPr lang="es-MX" noProof="0" dirty="0"/>
          </a:p>
        </p:txBody>
      </p:sp>
      <p:sp>
        <p:nvSpPr>
          <p:cNvPr id="3" name="Content Placeholder 2"/>
          <p:cNvSpPr>
            <a:spLocks noGrp="1"/>
          </p:cNvSpPr>
          <p:nvPr>
            <p:ph idx="1"/>
          </p:nvPr>
        </p:nvSpPr>
        <p:spPr/>
        <p:txBody>
          <a:bodyPr/>
          <a:lstStyle/>
          <a:p>
            <a:r>
              <a:rPr lang="es-MX" i="1" noProof="0" dirty="0" smtClean="0">
                <a:solidFill>
                  <a:srgbClr val="FF0000"/>
                </a:solidFill>
              </a:rPr>
              <a:t>Describa el Diagnóstico</a:t>
            </a:r>
            <a:endParaRPr lang="es-MX" i="1" noProof="0" dirty="0">
              <a:solidFill>
                <a:srgbClr val="FF0000"/>
              </a:solidFill>
            </a:endParaRPr>
          </a:p>
        </p:txBody>
      </p:sp>
      <p:sp>
        <p:nvSpPr>
          <p:cNvPr id="5" name="Content Placeholder 4"/>
          <p:cNvSpPr txBox="1">
            <a:spLocks/>
          </p:cNvSpPr>
          <p:nvPr/>
        </p:nvSpPr>
        <p:spPr>
          <a:xfrm>
            <a:off x="609600" y="1752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CA" dirty="0" smtClean="0">
              <a:solidFill>
                <a:prstClr val="white"/>
              </a:solidFill>
            </a:endParaRPr>
          </a:p>
        </p:txBody>
      </p:sp>
    </p:spTree>
    <p:extLst>
      <p:ext uri="{BB962C8B-B14F-4D97-AF65-F5344CB8AC3E}">
        <p14:creationId xmlns:p14="http://schemas.microsoft.com/office/powerpoint/2010/main" val="11548973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5"/>
          <p:cNvSpPr>
            <a:spLocks noGrp="1"/>
          </p:cNvSpPr>
          <p:nvPr>
            <p:ph type="title" idx="4294967295"/>
          </p:nvPr>
        </p:nvSpPr>
        <p:spPr>
          <a:xfrm>
            <a:off x="457200" y="287683"/>
            <a:ext cx="8229600" cy="1143000"/>
          </a:xfrm>
        </p:spPr>
        <p:txBody>
          <a:bodyPr vert="horz" lIns="91440" tIns="45720" rIns="91440" bIns="45720" rtlCol="0" anchor="ctr">
            <a:normAutofit/>
          </a:bodyPr>
          <a:lstStyle/>
          <a:p>
            <a:pPr>
              <a:lnSpc>
                <a:spcPct val="85000"/>
              </a:lnSpc>
            </a:pPr>
            <a:r>
              <a:rPr lang="es-MX" noProof="0" dirty="0" smtClean="0"/>
              <a:t>Pregunta para Discusión</a:t>
            </a:r>
            <a:endParaRPr lang="es-MX" noProof="0" dirty="0"/>
          </a:p>
        </p:txBody>
      </p:sp>
      <p:pic>
        <p:nvPicPr>
          <p:cNvPr id="4" name="Picture 3"/>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t="8399" b="11177"/>
          <a:stretch/>
        </p:blipFill>
        <p:spPr>
          <a:xfrm>
            <a:off x="1436921" y="1146628"/>
            <a:ext cx="6255657" cy="5031005"/>
          </a:xfrm>
          <a:prstGeom prst="rect">
            <a:avLst/>
          </a:prstGeom>
        </p:spPr>
      </p:pic>
      <p:sp>
        <p:nvSpPr>
          <p:cNvPr id="5" name="Rounded Rectangle 4"/>
          <p:cNvSpPr/>
          <p:nvPr/>
        </p:nvSpPr>
        <p:spPr>
          <a:xfrm>
            <a:off x="1327448" y="2780928"/>
            <a:ext cx="6487096" cy="20882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a:lnSpc>
                <a:spcPct val="80000"/>
              </a:lnSpc>
              <a:spcBef>
                <a:spcPct val="20000"/>
              </a:spcBef>
              <a:buClr>
                <a:srgbClr val="0092FF"/>
              </a:buClr>
              <a:buFont typeface="Arial" pitchFamily="34" charset="0"/>
              <a:buNone/>
            </a:pPr>
            <a:r>
              <a:rPr lang="en-CA" sz="4000" b="1" cap="small" dirty="0" smtClean="0">
                <a:solidFill>
                  <a:srgbClr val="5F9127"/>
                </a:solidFill>
              </a:rPr>
              <a:t>¿</a:t>
            </a:r>
            <a:r>
              <a:rPr lang="es-MX" sz="4000" b="1" cap="small" dirty="0" smtClean="0">
                <a:solidFill>
                  <a:srgbClr val="5F9127"/>
                </a:solidFill>
              </a:rPr>
              <a:t>Qué Estrategia de Tratamiento Recomendaría?</a:t>
            </a:r>
            <a:endParaRPr lang="es-MX" sz="4000" b="1" cap="small" dirty="0">
              <a:solidFill>
                <a:srgbClr val="5F9127"/>
              </a:solidFill>
            </a:endParaRPr>
          </a:p>
        </p:txBody>
      </p:sp>
    </p:spTree>
    <p:extLst>
      <p:ext uri="{BB962C8B-B14F-4D97-AF65-F5344CB8AC3E}">
        <p14:creationId xmlns:p14="http://schemas.microsoft.com/office/powerpoint/2010/main" val="24750610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7683"/>
            <a:ext cx="8229600" cy="1143000"/>
          </a:xfrm>
        </p:spPr>
        <p:txBody>
          <a:bodyPr vert="horz" lIns="91440" tIns="45720" rIns="91440" bIns="45720" rtlCol="0" anchor="ctr">
            <a:normAutofit/>
          </a:bodyPr>
          <a:lstStyle/>
          <a:p>
            <a:pPr>
              <a:lnSpc>
                <a:spcPct val="85000"/>
              </a:lnSpc>
            </a:pPr>
            <a:r>
              <a:rPr lang="es-MX" noProof="0" dirty="0" smtClean="0"/>
              <a:t>Plan de Tratamiento</a:t>
            </a:r>
            <a:endParaRPr lang="es-MX" noProof="0" dirty="0"/>
          </a:p>
        </p:txBody>
      </p:sp>
      <p:sp>
        <p:nvSpPr>
          <p:cNvPr id="5" name="Content Placeholder 4"/>
          <p:cNvSpPr txBox="1">
            <a:spLocks/>
          </p:cNvSpPr>
          <p:nvPr/>
        </p:nvSpPr>
        <p:spPr>
          <a:xfrm>
            <a:off x="609600" y="1752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CA" dirty="0" smtClean="0">
              <a:solidFill>
                <a:prstClr val="white"/>
              </a:solidFill>
            </a:endParaRPr>
          </a:p>
        </p:txBody>
      </p:sp>
      <p:sp>
        <p:nvSpPr>
          <p:cNvPr id="4" name="Content Placeholder 2"/>
          <p:cNvSpPr>
            <a:spLocks noGrp="1"/>
          </p:cNvSpPr>
          <p:nvPr>
            <p:ph idx="1"/>
          </p:nvPr>
        </p:nvSpPr>
        <p:spPr>
          <a:xfrm>
            <a:off x="457200" y="1600200"/>
            <a:ext cx="8229600" cy="4525963"/>
          </a:xfrm>
        </p:spPr>
        <p:txBody>
          <a:bodyPr/>
          <a:lstStyle/>
          <a:p>
            <a:r>
              <a:rPr lang="es-MX" i="1" noProof="0" dirty="0" smtClean="0">
                <a:solidFill>
                  <a:srgbClr val="FF0000"/>
                </a:solidFill>
              </a:rPr>
              <a:t>Anote los componentes farmacológicos y </a:t>
            </a:r>
            <a:br>
              <a:rPr lang="es-MX" i="1" noProof="0" dirty="0" smtClean="0">
                <a:solidFill>
                  <a:srgbClr val="FF0000"/>
                </a:solidFill>
              </a:rPr>
            </a:br>
            <a:r>
              <a:rPr lang="es-MX" i="1" noProof="0" dirty="0" smtClean="0">
                <a:solidFill>
                  <a:srgbClr val="FF0000"/>
                </a:solidFill>
              </a:rPr>
              <a:t>no-farmacológicos de la estrategia de manejo</a:t>
            </a:r>
          </a:p>
        </p:txBody>
      </p:sp>
    </p:spTree>
    <p:extLst>
      <p:ext uri="{BB962C8B-B14F-4D97-AF65-F5344CB8AC3E}">
        <p14:creationId xmlns:p14="http://schemas.microsoft.com/office/powerpoint/2010/main" val="19365649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nSpc>
                <a:spcPct val="85000"/>
              </a:lnSpc>
            </a:pPr>
            <a:r>
              <a:rPr lang="es-MX" noProof="0" dirty="0" smtClean="0"/>
              <a:t>Seguimiento y respuesta al Tratamiento(s)</a:t>
            </a:r>
            <a:endParaRPr lang="es-MX" noProof="0" dirty="0"/>
          </a:p>
        </p:txBody>
      </p:sp>
      <p:sp>
        <p:nvSpPr>
          <p:cNvPr id="3" name="Content Placeholder 2"/>
          <p:cNvSpPr>
            <a:spLocks noGrp="1"/>
          </p:cNvSpPr>
          <p:nvPr>
            <p:ph idx="1"/>
          </p:nvPr>
        </p:nvSpPr>
        <p:spPr/>
        <p:txBody>
          <a:bodyPr/>
          <a:lstStyle/>
          <a:p>
            <a:r>
              <a:rPr lang="es-MX" i="1" noProof="0" dirty="0" smtClean="0">
                <a:solidFill>
                  <a:srgbClr val="FF0000"/>
                </a:solidFill>
              </a:rPr>
              <a:t>Describa el dolor, la función, los efectos adversos, etc., en la siguiente visita</a:t>
            </a:r>
            <a:endParaRPr lang="es-MX" noProof="0" dirty="0" smtClean="0">
              <a:solidFill>
                <a:srgbClr val="FF0000"/>
              </a:solidFill>
            </a:endParaRPr>
          </a:p>
          <a:p>
            <a:endParaRPr lang="es-MX" noProof="0" dirty="0"/>
          </a:p>
        </p:txBody>
      </p:sp>
      <p:sp>
        <p:nvSpPr>
          <p:cNvPr id="5" name="Content Placeholder 4"/>
          <p:cNvSpPr txBox="1">
            <a:spLocks/>
          </p:cNvSpPr>
          <p:nvPr/>
        </p:nvSpPr>
        <p:spPr>
          <a:xfrm>
            <a:off x="609600" y="1752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CA" dirty="0" smtClean="0">
              <a:solidFill>
                <a:prstClr val="white"/>
              </a:solidFill>
            </a:endParaRPr>
          </a:p>
        </p:txBody>
      </p:sp>
    </p:spTree>
    <p:extLst>
      <p:ext uri="{BB962C8B-B14F-4D97-AF65-F5344CB8AC3E}">
        <p14:creationId xmlns:p14="http://schemas.microsoft.com/office/powerpoint/2010/main" val="25037455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noProof="0" dirty="0"/>
          </a:p>
        </p:txBody>
      </p:sp>
      <p:sp>
        <p:nvSpPr>
          <p:cNvPr id="3" name="Text Placeholder 2"/>
          <p:cNvSpPr>
            <a:spLocks noGrp="1"/>
          </p:cNvSpPr>
          <p:nvPr>
            <p:ph type="body" idx="1"/>
          </p:nvPr>
        </p:nvSpPr>
        <p:spPr/>
        <p:txBody>
          <a:bodyPr>
            <a:normAutofit/>
          </a:bodyPr>
          <a:lstStyle/>
          <a:p>
            <a:r>
              <a:rPr lang="es-MX" sz="4000" noProof="0" dirty="0" smtClean="0">
                <a:solidFill>
                  <a:schemeClr val="tx1">
                    <a:lumMod val="50000"/>
                  </a:schemeClr>
                </a:solidFill>
              </a:rPr>
              <a:t>Caso: Sra./Srita. FM</a:t>
            </a:r>
            <a:endParaRPr lang="es-MX" sz="4000" noProof="0" dirty="0">
              <a:solidFill>
                <a:schemeClr val="tx1">
                  <a:lumMod val="50000"/>
                </a:schemeClr>
              </a:solidFill>
            </a:endParaRPr>
          </a:p>
        </p:txBody>
      </p:sp>
    </p:spTree>
    <p:extLst>
      <p:ext uri="{BB962C8B-B14F-4D97-AF65-F5344CB8AC3E}">
        <p14:creationId xmlns:p14="http://schemas.microsoft.com/office/powerpoint/2010/main" val="293451177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5"/>
          <p:cNvSpPr>
            <a:spLocks noGrp="1"/>
          </p:cNvSpPr>
          <p:nvPr>
            <p:ph type="title" idx="4294967295"/>
          </p:nvPr>
        </p:nvSpPr>
        <p:spPr>
          <a:xfrm>
            <a:off x="457200" y="287683"/>
            <a:ext cx="8229600" cy="1143000"/>
          </a:xfrm>
        </p:spPr>
        <p:txBody>
          <a:bodyPr vert="horz" lIns="91440" tIns="45720" rIns="91440" bIns="45720" rtlCol="0" anchor="ctr">
            <a:normAutofit/>
          </a:bodyPr>
          <a:lstStyle/>
          <a:p>
            <a:pPr>
              <a:lnSpc>
                <a:spcPct val="85000"/>
              </a:lnSpc>
            </a:pPr>
            <a:r>
              <a:rPr lang="es-MX" noProof="0" dirty="0" smtClean="0"/>
              <a:t>Plantilla de Casos: Pregunta para Discusión</a:t>
            </a:r>
            <a:endParaRPr lang="es-MX" noProof="0" dirty="0"/>
          </a:p>
        </p:txBody>
      </p:sp>
      <p:sp>
        <p:nvSpPr>
          <p:cNvPr id="67587" name="Rectangle 6"/>
          <p:cNvSpPr>
            <a:spLocks noGrp="1" noChangeArrowheads="1"/>
          </p:cNvSpPr>
          <p:nvPr>
            <p:ph type="body" idx="4294967295"/>
          </p:nvPr>
        </p:nvSpPr>
        <p:spPr>
          <a:xfrm>
            <a:off x="446088" y="1585341"/>
            <a:ext cx="8229600" cy="4525962"/>
          </a:xfrm>
        </p:spPr>
        <p:txBody>
          <a:bodyPr/>
          <a:lstStyle/>
          <a:p>
            <a:r>
              <a:rPr lang="es-MX" noProof="0" dirty="0" smtClean="0"/>
              <a:t>¿Haría algún cambio a la terapia o realizaría investigaciones adicionales? </a:t>
            </a:r>
          </a:p>
        </p:txBody>
      </p:sp>
    </p:spTree>
    <p:extLst>
      <p:ext uri="{BB962C8B-B14F-4D97-AF65-F5344CB8AC3E}">
        <p14:creationId xmlns:p14="http://schemas.microsoft.com/office/powerpoint/2010/main" val="31711884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7683"/>
            <a:ext cx="8229600" cy="1143000"/>
          </a:xfrm>
        </p:spPr>
        <p:txBody>
          <a:bodyPr vert="horz" lIns="91440" tIns="45720" rIns="91440" bIns="45720" rtlCol="0" anchor="ctr">
            <a:normAutofit/>
          </a:bodyPr>
          <a:lstStyle/>
          <a:p>
            <a:pPr>
              <a:lnSpc>
                <a:spcPct val="85000"/>
              </a:lnSpc>
            </a:pPr>
            <a:r>
              <a:rPr lang="es-MX" noProof="0" dirty="0" smtClean="0"/>
              <a:t>Otras Investigaciones</a:t>
            </a:r>
            <a:endParaRPr lang="es-MX" noProof="0" dirty="0"/>
          </a:p>
        </p:txBody>
      </p:sp>
      <p:sp>
        <p:nvSpPr>
          <p:cNvPr id="3" name="Content Placeholder 2"/>
          <p:cNvSpPr>
            <a:spLocks noGrp="1"/>
          </p:cNvSpPr>
          <p:nvPr>
            <p:ph idx="1"/>
          </p:nvPr>
        </p:nvSpPr>
        <p:spPr/>
        <p:txBody>
          <a:bodyPr/>
          <a:lstStyle/>
          <a:p>
            <a:r>
              <a:rPr lang="es-MX" i="1" noProof="0" dirty="0" smtClean="0">
                <a:solidFill>
                  <a:srgbClr val="FF0000"/>
                </a:solidFill>
              </a:rPr>
              <a:t>Anote los resultados de las investigaciones adicionales, si aplica</a:t>
            </a:r>
            <a:endParaRPr lang="es-MX" i="1" noProof="0" dirty="0">
              <a:solidFill>
                <a:srgbClr val="FF0000"/>
              </a:solidFill>
            </a:endParaRPr>
          </a:p>
        </p:txBody>
      </p:sp>
      <p:sp>
        <p:nvSpPr>
          <p:cNvPr id="5" name="Content Placeholder 4"/>
          <p:cNvSpPr txBox="1">
            <a:spLocks/>
          </p:cNvSpPr>
          <p:nvPr/>
        </p:nvSpPr>
        <p:spPr>
          <a:xfrm>
            <a:off x="609600" y="1752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CA" dirty="0" smtClean="0">
              <a:solidFill>
                <a:prstClr val="white"/>
              </a:solidFill>
            </a:endParaRPr>
          </a:p>
        </p:txBody>
      </p:sp>
    </p:spTree>
    <p:extLst>
      <p:ext uri="{BB962C8B-B14F-4D97-AF65-F5344CB8AC3E}">
        <p14:creationId xmlns:p14="http://schemas.microsoft.com/office/powerpoint/2010/main" val="10473455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7683"/>
            <a:ext cx="8229600" cy="1143000"/>
          </a:xfrm>
        </p:spPr>
        <p:txBody>
          <a:bodyPr vert="horz" lIns="91440" tIns="45720" rIns="91440" bIns="45720" rtlCol="0" anchor="ctr">
            <a:normAutofit/>
          </a:bodyPr>
          <a:lstStyle/>
          <a:p>
            <a:pPr>
              <a:lnSpc>
                <a:spcPct val="85000"/>
              </a:lnSpc>
            </a:pPr>
            <a:r>
              <a:rPr lang="es-MX" noProof="0" dirty="0" smtClean="0"/>
              <a:t>Cambios </a:t>
            </a:r>
            <a:r>
              <a:rPr lang="es-MX" dirty="0" smtClean="0"/>
              <a:t>a</a:t>
            </a:r>
            <a:r>
              <a:rPr lang="es-MX" noProof="0" dirty="0" smtClean="0"/>
              <a:t>l Tratamiento</a:t>
            </a:r>
            <a:endParaRPr lang="es-MX" noProof="0" dirty="0"/>
          </a:p>
        </p:txBody>
      </p:sp>
      <p:sp>
        <p:nvSpPr>
          <p:cNvPr id="3" name="Content Placeholder 2"/>
          <p:cNvSpPr>
            <a:spLocks noGrp="1"/>
          </p:cNvSpPr>
          <p:nvPr>
            <p:ph idx="1"/>
          </p:nvPr>
        </p:nvSpPr>
        <p:spPr/>
        <p:txBody>
          <a:bodyPr/>
          <a:lstStyle/>
          <a:p>
            <a:r>
              <a:rPr lang="es-MX" i="1" noProof="0" dirty="0" smtClean="0">
                <a:solidFill>
                  <a:srgbClr val="FF0000"/>
                </a:solidFill>
              </a:rPr>
              <a:t>Describa los cambios a la terapia, si aplica</a:t>
            </a:r>
            <a:endParaRPr lang="es-MX" i="1" noProof="0" dirty="0">
              <a:solidFill>
                <a:srgbClr val="FF0000"/>
              </a:solidFill>
            </a:endParaRPr>
          </a:p>
        </p:txBody>
      </p:sp>
      <p:sp>
        <p:nvSpPr>
          <p:cNvPr id="5" name="Content Placeholder 4"/>
          <p:cNvSpPr txBox="1">
            <a:spLocks/>
          </p:cNvSpPr>
          <p:nvPr/>
        </p:nvSpPr>
        <p:spPr>
          <a:xfrm>
            <a:off x="609600" y="1752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CA" dirty="0" smtClean="0">
              <a:solidFill>
                <a:prstClr val="white"/>
              </a:solidFill>
            </a:endParaRPr>
          </a:p>
        </p:txBody>
      </p:sp>
    </p:spTree>
    <p:extLst>
      <p:ext uri="{BB962C8B-B14F-4D97-AF65-F5344CB8AC3E}">
        <p14:creationId xmlns:p14="http://schemas.microsoft.com/office/powerpoint/2010/main" val="1166283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7683"/>
            <a:ext cx="8229600" cy="1143000"/>
          </a:xfrm>
        </p:spPr>
        <p:txBody>
          <a:bodyPr vert="horz" lIns="91440" tIns="45720" rIns="91440" bIns="45720" rtlCol="0" anchor="ctr">
            <a:normAutofit/>
          </a:bodyPr>
          <a:lstStyle/>
          <a:p>
            <a:pPr>
              <a:lnSpc>
                <a:spcPct val="85000"/>
              </a:lnSpc>
            </a:pPr>
            <a:r>
              <a:rPr lang="es-MX" noProof="0" dirty="0" smtClean="0"/>
              <a:t>Conclusión</a:t>
            </a:r>
            <a:endParaRPr lang="es-MX" noProof="0" dirty="0"/>
          </a:p>
        </p:txBody>
      </p:sp>
      <p:sp>
        <p:nvSpPr>
          <p:cNvPr id="3" name="Content Placeholder 2"/>
          <p:cNvSpPr>
            <a:spLocks noGrp="1"/>
          </p:cNvSpPr>
          <p:nvPr>
            <p:ph idx="1"/>
          </p:nvPr>
        </p:nvSpPr>
        <p:spPr/>
        <p:txBody>
          <a:bodyPr/>
          <a:lstStyle/>
          <a:p>
            <a:r>
              <a:rPr lang="es-MX" i="1" noProof="0" dirty="0" smtClean="0">
                <a:solidFill>
                  <a:srgbClr val="FF0000"/>
                </a:solidFill>
              </a:rPr>
              <a:t>Describa el dolor, la función, los efectos adversos, etc., en la siguiente visita</a:t>
            </a:r>
            <a:endParaRPr lang="es-MX" noProof="0" dirty="0" smtClean="0">
              <a:solidFill>
                <a:srgbClr val="FF0000"/>
              </a:solidFill>
            </a:endParaRPr>
          </a:p>
          <a:p>
            <a:endParaRPr lang="es-MX" noProof="0" dirty="0"/>
          </a:p>
        </p:txBody>
      </p:sp>
      <p:sp>
        <p:nvSpPr>
          <p:cNvPr id="5" name="Content Placeholder 4"/>
          <p:cNvSpPr txBox="1">
            <a:spLocks/>
          </p:cNvSpPr>
          <p:nvPr/>
        </p:nvSpPr>
        <p:spPr>
          <a:xfrm>
            <a:off x="609600" y="1752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CA" dirty="0" smtClean="0">
              <a:solidFill>
                <a:prstClr val="white"/>
              </a:solidFill>
            </a:endParaRPr>
          </a:p>
        </p:txBody>
      </p:sp>
    </p:spTree>
    <p:extLst>
      <p:ext uri="{BB962C8B-B14F-4D97-AF65-F5344CB8AC3E}">
        <p14:creationId xmlns:p14="http://schemas.microsoft.com/office/powerpoint/2010/main" val="22677565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7683"/>
            <a:ext cx="8229600" cy="1143000"/>
          </a:xfrm>
        </p:spPr>
        <p:txBody>
          <a:bodyPr vert="horz" lIns="91440" tIns="45720" rIns="91440" bIns="45720" rtlCol="0" anchor="ctr">
            <a:normAutofit/>
          </a:bodyPr>
          <a:lstStyle/>
          <a:p>
            <a:pPr>
              <a:lnSpc>
                <a:spcPct val="85000"/>
              </a:lnSpc>
            </a:pPr>
            <a:r>
              <a:rPr lang="es-MX" noProof="0" dirty="0" smtClean="0"/>
              <a:t>Escenarios Qué Tal Si</a:t>
            </a:r>
            <a:endParaRPr lang="es-MX" noProof="0" dirty="0"/>
          </a:p>
        </p:txBody>
      </p:sp>
      <p:sp>
        <p:nvSpPr>
          <p:cNvPr id="3" name="Content Placeholder 2"/>
          <p:cNvSpPr>
            <a:spLocks noGrp="1"/>
          </p:cNvSpPr>
          <p:nvPr>
            <p:ph idx="1"/>
          </p:nvPr>
        </p:nvSpPr>
        <p:spPr/>
        <p:txBody>
          <a:bodyPr/>
          <a:lstStyle/>
          <a:p>
            <a:r>
              <a:rPr lang="es-MX" noProof="0" dirty="0" smtClean="0"/>
              <a:t>¿Cómo cambiaría su diagnóstico/estrategia de tratamiento si…</a:t>
            </a:r>
          </a:p>
          <a:p>
            <a:pPr lvl="1"/>
            <a:r>
              <a:rPr lang="es-MX" i="1" noProof="0" dirty="0" smtClean="0">
                <a:solidFill>
                  <a:srgbClr val="FF0000"/>
                </a:solidFill>
              </a:rPr>
              <a:t>Anote los Escenarios Qué Tal Si</a:t>
            </a:r>
            <a:endParaRPr lang="es-MX" i="1" noProof="0" dirty="0">
              <a:solidFill>
                <a:srgbClr val="FF0000"/>
              </a:solidFill>
            </a:endParaRPr>
          </a:p>
        </p:txBody>
      </p:sp>
    </p:spTree>
    <p:extLst>
      <p:ext uri="{BB962C8B-B14F-4D97-AF65-F5344CB8AC3E}">
        <p14:creationId xmlns:p14="http://schemas.microsoft.com/office/powerpoint/2010/main" val="13321266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4" name="Rectangle 4"/>
          <p:cNvSpPr>
            <a:spLocks noGrp="1"/>
          </p:cNvSpPr>
          <p:nvPr>
            <p:ph type="title" idx="4294967295"/>
          </p:nvPr>
        </p:nvSpPr>
        <p:spPr/>
        <p:txBody>
          <a:bodyPr/>
          <a:lstStyle/>
          <a:p>
            <a:pPr>
              <a:defRPr/>
            </a:pPr>
            <a:r>
              <a:rPr lang="es-MX" noProof="0" dirty="0" smtClean="0"/>
              <a:t>Caso: Sra./Srita. FM</a:t>
            </a:r>
          </a:p>
        </p:txBody>
      </p:sp>
      <p:sp>
        <p:nvSpPr>
          <p:cNvPr id="100355" name="Rectangle 5"/>
          <p:cNvSpPr>
            <a:spLocks noGrp="1"/>
          </p:cNvSpPr>
          <p:nvPr>
            <p:ph type="body" idx="4294967295"/>
          </p:nvPr>
        </p:nvSpPr>
        <p:spPr/>
        <p:txBody>
          <a:bodyPr>
            <a:normAutofit/>
          </a:bodyPr>
          <a:lstStyle/>
          <a:p>
            <a:r>
              <a:rPr lang="es-MX" noProof="0" dirty="0" smtClean="0"/>
              <a:t>La Sra./Srita. FM es maestra de escuela y tiene 37-años de edad</a:t>
            </a:r>
          </a:p>
          <a:p>
            <a:r>
              <a:rPr lang="es-MX" noProof="0" dirty="0" smtClean="0"/>
              <a:t>La ha atendido durante 10 años</a:t>
            </a:r>
          </a:p>
          <a:p>
            <a:r>
              <a:rPr lang="es-MX" noProof="0" dirty="0" smtClean="0"/>
              <a:t>Historia pasada habitual</a:t>
            </a:r>
          </a:p>
          <a:p>
            <a:r>
              <a:rPr lang="es-MX" noProof="0" dirty="0" smtClean="0"/>
              <a:t>Estuvo involucrada en un accidente automovilístico menor hace 4 meses</a:t>
            </a:r>
          </a:p>
          <a:p>
            <a:r>
              <a:rPr lang="es-MX" noProof="0" dirty="0" smtClean="0"/>
              <a:t>Ha tenido fatiga y dolor generalizado progresivo desde el accidente</a:t>
            </a:r>
          </a:p>
        </p:txBody>
      </p:sp>
    </p:spTree>
    <p:extLst>
      <p:ext uri="{BB962C8B-B14F-4D97-AF65-F5344CB8AC3E}">
        <p14:creationId xmlns:p14="http://schemas.microsoft.com/office/powerpoint/2010/main" val="409204348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6"/>
          <p:cNvSpPr>
            <a:spLocks noGrp="1"/>
          </p:cNvSpPr>
          <p:nvPr>
            <p:ph type="title" idx="4294967295"/>
          </p:nvPr>
        </p:nvSpPr>
        <p:spPr/>
        <p:txBody>
          <a:bodyPr>
            <a:normAutofit/>
          </a:bodyPr>
          <a:lstStyle/>
          <a:p>
            <a:r>
              <a:rPr lang="es-MX" noProof="0" dirty="0" smtClean="0"/>
              <a:t>Preguntas para Discusión</a:t>
            </a:r>
          </a:p>
        </p:txBody>
      </p:sp>
      <p:sp>
        <p:nvSpPr>
          <p:cNvPr id="29699" name="Rectangle 7"/>
          <p:cNvSpPr>
            <a:spLocks noGrp="1" noChangeArrowheads="1"/>
          </p:cNvSpPr>
          <p:nvPr>
            <p:ph type="body" idx="4294967295"/>
          </p:nvPr>
        </p:nvSpPr>
        <p:spPr>
          <a:xfrm>
            <a:off x="446088" y="1776413"/>
            <a:ext cx="8229600" cy="4525962"/>
          </a:xfrm>
        </p:spPr>
        <p:txBody>
          <a:bodyPr/>
          <a:lstStyle/>
          <a:p>
            <a:pPr>
              <a:spcAft>
                <a:spcPct val="20000"/>
              </a:spcAft>
            </a:pPr>
            <a:r>
              <a:rPr lang="es-MX" noProof="0" dirty="0" smtClean="0"/>
              <a:t>¿Cuáles son algunas causas posibles de su dolor?</a:t>
            </a:r>
          </a:p>
          <a:p>
            <a:pPr>
              <a:spcAft>
                <a:spcPct val="20000"/>
              </a:spcAft>
            </a:pPr>
            <a:r>
              <a:rPr lang="es-MX" noProof="0" dirty="0" smtClean="0"/>
              <a:t>¿Qué más le gustaría saber?</a:t>
            </a:r>
            <a:endParaRPr lang="es-MX" noProof="0" dirty="0"/>
          </a:p>
        </p:txBody>
      </p:sp>
    </p:spTree>
    <p:extLst>
      <p:ext uri="{BB962C8B-B14F-4D97-AF65-F5344CB8AC3E}">
        <p14:creationId xmlns:p14="http://schemas.microsoft.com/office/powerpoint/2010/main" val="3275504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4" name="Rectangle 4"/>
          <p:cNvSpPr>
            <a:spLocks noGrp="1"/>
          </p:cNvSpPr>
          <p:nvPr>
            <p:ph type="title" idx="4294967295"/>
          </p:nvPr>
        </p:nvSpPr>
        <p:spPr/>
        <p:txBody>
          <a:bodyPr/>
          <a:lstStyle/>
          <a:p>
            <a:pPr>
              <a:defRPr/>
            </a:pPr>
            <a:r>
              <a:rPr lang="es-MX" noProof="0" dirty="0" smtClean="0"/>
              <a:t>Sra./Srita. FM: Síntomas</a:t>
            </a:r>
          </a:p>
        </p:txBody>
      </p:sp>
      <p:sp>
        <p:nvSpPr>
          <p:cNvPr id="100355" name="Rectangle 5"/>
          <p:cNvSpPr>
            <a:spLocks noGrp="1"/>
          </p:cNvSpPr>
          <p:nvPr>
            <p:ph type="body" idx="4294967295"/>
          </p:nvPr>
        </p:nvSpPr>
        <p:spPr/>
        <p:txBody>
          <a:bodyPr>
            <a:normAutofit fontScale="92500" lnSpcReduction="10000"/>
          </a:bodyPr>
          <a:lstStyle/>
          <a:p>
            <a:r>
              <a:rPr lang="es-MX" noProof="0" dirty="0" smtClean="0"/>
              <a:t>Dolor:</a:t>
            </a:r>
          </a:p>
          <a:p>
            <a:pPr lvl="1"/>
            <a:r>
              <a:rPr lang="es-MX" noProof="0" dirty="0" smtClean="0"/>
              <a:t>Lo siente en todo el cuerpo, en músculos y articulaciones</a:t>
            </a:r>
          </a:p>
          <a:p>
            <a:pPr lvl="1"/>
            <a:r>
              <a:rPr lang="es-MX" noProof="0" dirty="0" smtClean="0"/>
              <a:t>Empeora con el ejercicio</a:t>
            </a:r>
          </a:p>
          <a:p>
            <a:pPr lvl="1"/>
            <a:r>
              <a:rPr lang="es-MX" noProof="0" dirty="0" smtClean="0"/>
              <a:t>No hay alivio con acetaminofén</a:t>
            </a:r>
          </a:p>
          <a:p>
            <a:r>
              <a:rPr lang="es-MX" noProof="0" dirty="0" smtClean="0"/>
              <a:t>Fatiga:</a:t>
            </a:r>
          </a:p>
          <a:p>
            <a:pPr lvl="1"/>
            <a:r>
              <a:rPr lang="es-MX" noProof="0" dirty="0" smtClean="0"/>
              <a:t>Se queda de sentirse cansada casi todos los días</a:t>
            </a:r>
          </a:p>
          <a:p>
            <a:pPr lvl="1"/>
            <a:r>
              <a:rPr lang="es-MX" noProof="0" dirty="0" smtClean="0"/>
              <a:t>Dice que en ocasiones le cuesta trabajo dormir</a:t>
            </a:r>
          </a:p>
          <a:p>
            <a:r>
              <a:rPr lang="es-MX" noProof="0" dirty="0" smtClean="0"/>
              <a:t>Estado de Ánimo:</a:t>
            </a:r>
          </a:p>
          <a:p>
            <a:pPr lvl="1"/>
            <a:r>
              <a:rPr lang="es-MX" noProof="0" dirty="0" smtClean="0"/>
              <a:t>Poca afectividad (indiferencia)</a:t>
            </a:r>
          </a:p>
        </p:txBody>
      </p:sp>
    </p:spTree>
    <p:extLst>
      <p:ext uri="{BB962C8B-B14F-4D97-AF65-F5344CB8AC3E}">
        <p14:creationId xmlns:p14="http://schemas.microsoft.com/office/powerpoint/2010/main" val="205420976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6"/>
          <p:cNvSpPr>
            <a:spLocks noGrp="1"/>
          </p:cNvSpPr>
          <p:nvPr>
            <p:ph type="title" idx="4294967295"/>
          </p:nvPr>
        </p:nvSpPr>
        <p:spPr/>
        <p:txBody>
          <a:bodyPr>
            <a:normAutofit/>
          </a:bodyPr>
          <a:lstStyle/>
          <a:p>
            <a:r>
              <a:rPr lang="es-MX" noProof="0" dirty="0" smtClean="0"/>
              <a:t>Pregunta para Discusión</a:t>
            </a:r>
          </a:p>
        </p:txBody>
      </p:sp>
      <p:sp>
        <p:nvSpPr>
          <p:cNvPr id="29699" name="Rectangle 7"/>
          <p:cNvSpPr>
            <a:spLocks noGrp="1" noChangeArrowheads="1"/>
          </p:cNvSpPr>
          <p:nvPr>
            <p:ph type="body" idx="4294967295"/>
          </p:nvPr>
        </p:nvSpPr>
        <p:spPr>
          <a:xfrm>
            <a:off x="446088" y="1776413"/>
            <a:ext cx="8229600" cy="4525962"/>
          </a:xfrm>
        </p:spPr>
        <p:txBody>
          <a:bodyPr/>
          <a:lstStyle/>
          <a:p>
            <a:pPr>
              <a:spcAft>
                <a:spcPct val="20000"/>
              </a:spcAft>
            </a:pPr>
            <a:r>
              <a:rPr lang="es-MX" noProof="0" dirty="0" smtClean="0"/>
              <a:t>¿Qué consideraría al evaluar sus síntomas?</a:t>
            </a:r>
            <a:endParaRPr lang="es-MX" noProof="0" dirty="0"/>
          </a:p>
        </p:txBody>
      </p:sp>
    </p:spTree>
    <p:extLst>
      <p:ext uri="{BB962C8B-B14F-4D97-AF65-F5344CB8AC3E}">
        <p14:creationId xmlns:p14="http://schemas.microsoft.com/office/powerpoint/2010/main" val="4050602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1_Default Design">
  <a:themeElements>
    <a:clrScheme name="Custom 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C000"/>
      </a:hlink>
      <a:folHlink>
        <a:srgbClr val="FFFFCC"/>
      </a:folHlink>
    </a:clrScheme>
    <a:fontScheme name="1_Default Desig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00"/>
        </a:hlink>
        <a:folHlink>
          <a:srgbClr val="99CC00"/>
        </a:folHlink>
      </a:clrScheme>
      <a:clrMap bg1="lt1" tx1="dk1" bg2="lt2" tx2="dk2" accent1="accent1" accent2="accent2" accent3="accent3" accent4="accent4" accent5="accent5" accent6="accent6" hlink="hlink" folHlink="folHlink"/>
    </a:extraClrScheme>
    <a:extraClrScheme>
      <a:clrScheme name="1_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9933"/>
        </a:hlink>
        <a:folHlink>
          <a:srgbClr val="99CC00"/>
        </a:folHlink>
      </a:clrScheme>
      <a:clrMap bg1="lt1" tx1="dk1" bg2="lt2" tx2="dk2" accent1="accent1" accent2="accent2" accent3="accent3" accent4="accent4" accent5="accent5" accent6="accent6" hlink="hlink" folHlink="folHlink"/>
    </a:extraClrScheme>
    <a:extraClrScheme>
      <a:clrScheme name="1_Default 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D98058"/>
        </a:hlink>
        <a:folHlink>
          <a:srgbClr val="99CC00"/>
        </a:folHlink>
      </a:clrScheme>
      <a:clrMap bg1="lt1" tx1="dk1" bg2="lt2" tx2="dk2" accent1="accent1" accent2="accent2" accent3="accent3" accent4="accent4" accent5="accent5" accent6="accent6" hlink="hlink" folHlink="folHlink"/>
    </a:extraClrScheme>
    <a:extraClrScheme>
      <a:clrScheme name="1_Default Design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0CDBA"/>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2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15764</TotalTime>
  <Words>3567</Words>
  <Application>Microsoft Office PowerPoint</Application>
  <PresentationFormat>On-screen Show (4:3)</PresentationFormat>
  <Paragraphs>478</Paragraphs>
  <Slides>54</Slides>
  <Notes>54</Notes>
  <HiddenSlides>0</HiddenSlides>
  <MMClips>0</MMClips>
  <ScaleCrop>false</ScaleCrop>
  <HeadingPairs>
    <vt:vector size="4" baseType="variant">
      <vt:variant>
        <vt:lpstr>Theme</vt:lpstr>
      </vt:variant>
      <vt:variant>
        <vt:i4>5</vt:i4>
      </vt:variant>
      <vt:variant>
        <vt:lpstr>Slide Titles</vt:lpstr>
      </vt:variant>
      <vt:variant>
        <vt:i4>54</vt:i4>
      </vt:variant>
    </vt:vector>
  </HeadingPairs>
  <TitlesOfParts>
    <vt:vector size="59" baseType="lpstr">
      <vt:lpstr>1_Default Design</vt:lpstr>
      <vt:lpstr>1_Office Theme</vt:lpstr>
      <vt:lpstr>3_Office Theme</vt:lpstr>
      <vt:lpstr>2_Office Theme</vt:lpstr>
      <vt:lpstr>12_Office Theme</vt:lpstr>
      <vt:lpstr>PowerPoint Presentation</vt:lpstr>
      <vt:lpstr>Comité de Desarrollo</vt:lpstr>
      <vt:lpstr>Objetivos de Aprendizaje</vt:lpstr>
      <vt:lpstr>CASOS CLÍNICOS</vt:lpstr>
      <vt:lpstr>PowerPoint Presentation</vt:lpstr>
      <vt:lpstr>Caso: Sra./Srita. FM</vt:lpstr>
      <vt:lpstr>Preguntas para Discusión</vt:lpstr>
      <vt:lpstr>Sra./Srita. FM: Síntomas</vt:lpstr>
      <vt:lpstr>Pregunta para Discusión</vt:lpstr>
      <vt:lpstr>Sra./Srita. FM: Examen Físico</vt:lpstr>
      <vt:lpstr>Pregunta para Discusión</vt:lpstr>
      <vt:lpstr>Sra./Srita. FM</vt:lpstr>
      <vt:lpstr>Preguntas para Discusión</vt:lpstr>
      <vt:lpstr>Sra./Srita. FM: Plan de Tratamiento</vt:lpstr>
      <vt:lpstr>Preguntas para Discusión</vt:lpstr>
      <vt:lpstr>PowerPoint Presentation</vt:lpstr>
      <vt:lpstr>Caso: Sra. CWP</vt:lpstr>
      <vt:lpstr>Preguntas para Discusión</vt:lpstr>
      <vt:lpstr>Sra. CWP: Examen Físico y Revisión de Sistema</vt:lpstr>
      <vt:lpstr>Pregunta para Discusión</vt:lpstr>
      <vt:lpstr>Sra. CWP: Resultados del Laboratorio</vt:lpstr>
      <vt:lpstr>Pregunta para Discusión</vt:lpstr>
      <vt:lpstr>Sra. CWP: Diagnóstico</vt:lpstr>
      <vt:lpstr>Preguntas para Discusión</vt:lpstr>
      <vt:lpstr>Sra. CWP: Plan de Tratamiento</vt:lpstr>
      <vt:lpstr>PowerPoint Presentation</vt:lpstr>
      <vt:lpstr>Sra. LBP: Presentación del Caso</vt:lpstr>
      <vt:lpstr>Pregunta para Discusión</vt:lpstr>
      <vt:lpstr>Sra. LBP: Tratamientos Previos</vt:lpstr>
      <vt:lpstr>Pregunta para Discusión</vt:lpstr>
      <vt:lpstr>Sra. LBP: Examen Físico y Resultados de Imágenes</vt:lpstr>
      <vt:lpstr>Pregunta para Discusión</vt:lpstr>
      <vt:lpstr>Sra. LBP: Plan de Tratamiento</vt:lpstr>
      <vt:lpstr>Sra. LBP: Después de 1 Mes</vt:lpstr>
      <vt:lpstr>Sra. LBP: Después de 2 Meses</vt:lpstr>
      <vt:lpstr>Sra. LBP: Después de 6 Meses</vt:lpstr>
      <vt:lpstr>¿Por qué ayudó este enfoque de tratamiento a la Sra. LBP?</vt:lpstr>
      <vt:lpstr>PowerPoint Presentation</vt:lpstr>
      <vt:lpstr>Perfil del Paciente</vt:lpstr>
      <vt:lpstr>Historia Médica</vt:lpstr>
      <vt:lpstr>Preguntas para Discusión</vt:lpstr>
      <vt:lpstr>Historia de Dolor</vt:lpstr>
      <vt:lpstr>Examen Clínico</vt:lpstr>
      <vt:lpstr>Resultados de Pruebas y Exámenes Adicionales</vt:lpstr>
      <vt:lpstr>Pregunta para Discusión</vt:lpstr>
      <vt:lpstr>Diagnóstico</vt:lpstr>
      <vt:lpstr>Pregunta para Discusión</vt:lpstr>
      <vt:lpstr>Plan de Tratamiento</vt:lpstr>
      <vt:lpstr>Seguimiento y respuesta al Tratamiento(s)</vt:lpstr>
      <vt:lpstr>Plantilla de Casos: Pregunta para Discusión</vt:lpstr>
      <vt:lpstr>Otras Investigaciones</vt:lpstr>
      <vt:lpstr>Cambios al Tratamiento</vt:lpstr>
      <vt:lpstr>Conclusión</vt:lpstr>
      <vt:lpstr>Escenarios Qué Tal Si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Know Pain in General</dc:title>
  <dc:creator>Rebecca Cowan</dc:creator>
  <cp:lastModifiedBy>Cigeroglu, Osman</cp:lastModifiedBy>
  <cp:revision>924</cp:revision>
  <cp:lastPrinted>2013-09-10T18:56:49Z</cp:lastPrinted>
  <dcterms:created xsi:type="dcterms:W3CDTF">2013-04-23T13:02:59Z</dcterms:created>
  <dcterms:modified xsi:type="dcterms:W3CDTF">2015-07-06T17:56:23Z</dcterms:modified>
</cp:coreProperties>
</file>